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4"/>
    <p:sldMasterId id="2147483673" r:id="rId5"/>
  </p:sldMasterIdLst>
  <p:notesMasterIdLst>
    <p:notesMasterId r:id="rId41"/>
  </p:notesMasterIdLst>
  <p:sldIdLst>
    <p:sldId id="256" r:id="rId6"/>
    <p:sldId id="258" r:id="rId7"/>
    <p:sldId id="293" r:id="rId8"/>
    <p:sldId id="257" r:id="rId9"/>
    <p:sldId id="331" r:id="rId10"/>
    <p:sldId id="271" r:id="rId11"/>
    <p:sldId id="348" r:id="rId12"/>
    <p:sldId id="266" r:id="rId13"/>
    <p:sldId id="355" r:id="rId14"/>
    <p:sldId id="284" r:id="rId15"/>
    <p:sldId id="327" r:id="rId16"/>
    <p:sldId id="349" r:id="rId17"/>
    <p:sldId id="322" r:id="rId18"/>
    <p:sldId id="353" r:id="rId19"/>
    <p:sldId id="265" r:id="rId20"/>
    <p:sldId id="343" r:id="rId21"/>
    <p:sldId id="263" r:id="rId22"/>
    <p:sldId id="337" r:id="rId23"/>
    <p:sldId id="283" r:id="rId24"/>
    <p:sldId id="339" r:id="rId25"/>
    <p:sldId id="267" r:id="rId26"/>
    <p:sldId id="340" r:id="rId27"/>
    <p:sldId id="341" r:id="rId28"/>
    <p:sldId id="330" r:id="rId29"/>
    <p:sldId id="299" r:id="rId30"/>
    <p:sldId id="314" r:id="rId31"/>
    <p:sldId id="277" r:id="rId32"/>
    <p:sldId id="342" r:id="rId33"/>
    <p:sldId id="352" r:id="rId34"/>
    <p:sldId id="351" r:id="rId35"/>
    <p:sldId id="309" r:id="rId36"/>
    <p:sldId id="329" r:id="rId37"/>
    <p:sldId id="324" r:id="rId38"/>
    <p:sldId id="336" r:id="rId39"/>
    <p:sldId id="285" r:id="rId4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473C6C94-C623-4839-9CF6-42A1E8B0E00C}">
          <p14:sldIdLst>
            <p14:sldId id="256"/>
            <p14:sldId id="258"/>
            <p14:sldId id="293"/>
            <p14:sldId id="257"/>
            <p14:sldId id="331"/>
            <p14:sldId id="271"/>
            <p14:sldId id="348"/>
            <p14:sldId id="266"/>
            <p14:sldId id="355"/>
            <p14:sldId id="284"/>
            <p14:sldId id="327"/>
            <p14:sldId id="349"/>
            <p14:sldId id="322"/>
            <p14:sldId id="353"/>
            <p14:sldId id="265"/>
            <p14:sldId id="343"/>
            <p14:sldId id="263"/>
            <p14:sldId id="337"/>
            <p14:sldId id="283"/>
            <p14:sldId id="339"/>
            <p14:sldId id="267"/>
            <p14:sldId id="340"/>
            <p14:sldId id="341"/>
            <p14:sldId id="330"/>
            <p14:sldId id="299"/>
            <p14:sldId id="314"/>
            <p14:sldId id="277"/>
            <p14:sldId id="342"/>
            <p14:sldId id="352"/>
            <p14:sldId id="351"/>
            <p14:sldId id="309"/>
            <p14:sldId id="329"/>
            <p14:sldId id="324"/>
            <p14:sldId id="336"/>
            <p14:sldId id="28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a Han"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632"/>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450360CC-DE8A-4D21-B51D-31D8A96F7E26}">
  <a:tblStyle styleId="{450360CC-DE8A-4D21-B51D-31D8A96F7E2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D6F0E65-9D69-4542-9FA6-5EB8C2EB84F4}" styleName="Table_1">
    <a:wholeTbl>
      <a:tcTxStyle b="off" i="off">
        <a:font>
          <a:latin typeface="맑은 고딕"/>
          <a:ea typeface="맑은 고딕"/>
          <a:cs typeface="맑은 고딕"/>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맑은 고딕"/>
          <a:ea typeface="맑은 고딕"/>
          <a:cs typeface="맑은 고딕"/>
        </a:font>
        <a:schemeClr val="lt1"/>
      </a:tcTxStyle>
      <a:tcStyle>
        <a:tcBdr/>
        <a:fill>
          <a:solidFill>
            <a:schemeClr val="accent1"/>
          </a:solidFill>
        </a:fill>
      </a:tcStyle>
    </a:lastCol>
    <a:firstCol>
      <a:tcTxStyle b="on" i="off">
        <a:font>
          <a:latin typeface="맑은 고딕"/>
          <a:ea typeface="맑은 고딕"/>
          <a:cs typeface="맑은 고딕"/>
        </a:font>
        <a:schemeClr val="lt1"/>
      </a:tcTxStyle>
      <a:tcStyle>
        <a:tcBdr/>
        <a:fill>
          <a:solidFill>
            <a:schemeClr val="accent1"/>
          </a:solidFill>
        </a:fill>
      </a:tcStyle>
    </a:firstCol>
    <a:lastRow>
      <a:tcTxStyle b="on" i="off">
        <a:font>
          <a:latin typeface="맑은 고딕"/>
          <a:ea typeface="맑은 고딕"/>
          <a:cs typeface="맑은 고딕"/>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seCell>
      <a:tcTxStyle/>
      <a:tcStyle>
        <a:tcBdr/>
      </a:tcStyle>
    </a:seCell>
    <a:swCell>
      <a:tcTxStyle/>
      <a:tcStyle>
        <a:tcBdr/>
      </a:tcStyle>
    </a:swCell>
    <a:firstRow>
      <a:tcTxStyle b="on" i="off">
        <a:font>
          <a:latin typeface="맑은 고딕"/>
          <a:ea typeface="맑은 고딕"/>
          <a:cs typeface="맑은 고딕"/>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5" d="100"/>
          <a:sy n="95" d="100"/>
        </p:scale>
        <p:origin x="84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lvl="0">
              <a:spcBef>
                <a:spcPts val="0"/>
              </a:spcBef>
              <a:buChar char="●"/>
              <a:defRPr sz="1100"/>
            </a:lvl1pPr>
            <a:lvl2pPr lvl="1">
              <a:spcBef>
                <a:spcPts val="0"/>
              </a:spcBef>
              <a:buChar char="○"/>
              <a:defRPr sz="1100"/>
            </a:lvl2pPr>
            <a:lvl3pPr lvl="2">
              <a:spcBef>
                <a:spcPts val="0"/>
              </a:spcBef>
              <a:buChar char="■"/>
              <a:defRPr sz="1100"/>
            </a:lvl3pPr>
            <a:lvl4pPr lvl="3">
              <a:spcBef>
                <a:spcPts val="0"/>
              </a:spcBef>
              <a:buChar char="●"/>
              <a:defRPr sz="1100"/>
            </a:lvl4pPr>
            <a:lvl5pPr lvl="4">
              <a:spcBef>
                <a:spcPts val="0"/>
              </a:spcBef>
              <a:buChar char="○"/>
              <a:defRPr sz="1100"/>
            </a:lvl5pPr>
            <a:lvl6pPr lvl="5">
              <a:spcBef>
                <a:spcPts val="0"/>
              </a:spcBef>
              <a:buChar char="■"/>
              <a:defRPr sz="1100"/>
            </a:lvl6pPr>
            <a:lvl7pPr lvl="6">
              <a:spcBef>
                <a:spcPts val="0"/>
              </a:spcBef>
              <a:buChar char="●"/>
              <a:defRPr sz="1100"/>
            </a:lvl7pPr>
            <a:lvl8pPr lvl="7">
              <a:spcBef>
                <a:spcPts val="0"/>
              </a:spcBef>
              <a:buChar char="○"/>
              <a:defRPr sz="1100"/>
            </a:lvl8pPr>
            <a:lvl9pPr lvl="8">
              <a:spcBef>
                <a:spcPts val="0"/>
              </a:spcBef>
              <a:buChar char="■"/>
              <a:defRPr sz="1100"/>
            </a:lvl9pPr>
          </a:lstStyle>
          <a:p>
            <a:endParaRPr/>
          </a:p>
        </p:txBody>
      </p:sp>
    </p:spTree>
    <p:extLst>
      <p:ext uri="{BB962C8B-B14F-4D97-AF65-F5344CB8AC3E}">
        <p14:creationId xmlns:p14="http://schemas.microsoft.com/office/powerpoint/2010/main" val="2985476412"/>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28" name="Shape 1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50895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40" name="Shape 7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0123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Shape 62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28" name="Shape 6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3032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418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Shape 4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30" name="Shape 4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658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96" name="Shape 2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08289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Shape 45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59" name="Shape 4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63883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43" name="Shape 2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5146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42" name="Shape 4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16037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1001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9603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62455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Shape 3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9593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5759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41244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75" name="Shape 2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15051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40" name="Shape 7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8317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43" name="Shape 2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9609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Shape 62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29" name="Shape 6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5847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Shape 62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29" name="Shape 6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25097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28635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414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0962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84146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96" name="Shape 2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7828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Shape 68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90" name="Shape 6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7366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312" name="Shape 3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69568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Shape 756"/>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57" name="Shape 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4713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7349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Shape 70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02" name="Shape 7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7501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Shape 45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59" name="Shape 4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1443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5547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312" name="Shape 3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3131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Shape 60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08" name="Shape 60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95893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Slide">
    <p:bg>
      <p:bgPr>
        <a:blipFill rotWithShape="1">
          <a:blip r:embed="rId2">
            <a:alphaModFix/>
          </a:blip>
          <a:stretch>
            <a:fillRect/>
          </a:stretch>
        </a:blipFill>
        <a:effectLst/>
      </p:bgPr>
    </p:bg>
    <p:spTree>
      <p:nvGrpSpPr>
        <p:cNvPr id="1" name="Shape 6"/>
        <p:cNvGrpSpPr/>
        <p:nvPr/>
      </p:nvGrpSpPr>
      <p:grpSpPr>
        <a:xfrm>
          <a:off x="0" y="0"/>
          <a:ext cx="0" cy="0"/>
          <a:chOff x="0" y="0"/>
          <a:chExt cx="0" cy="0"/>
        </a:xfrm>
      </p:grpSpPr>
      <p:sp>
        <p:nvSpPr>
          <p:cNvPr id="7" name="Shape 7"/>
          <p:cNvSpPr/>
          <p:nvPr/>
        </p:nvSpPr>
        <p:spPr>
          <a:xfrm rot="5400000">
            <a:off x="1614457" y="838343"/>
            <a:ext cx="1847142" cy="5076056"/>
          </a:xfrm>
          <a:prstGeom prst="round2SameRect">
            <a:avLst>
              <a:gd name="adj1" fmla="val 16667"/>
              <a:gd name="adj2" fmla="val 0"/>
            </a:avLst>
          </a:prstGeom>
          <a:solidFill>
            <a:schemeClr val="bg2">
              <a:lumMod val="75000"/>
              <a:alpha val="80000"/>
            </a:schemeClr>
          </a:solidFill>
          <a:ln>
            <a:noFill/>
          </a:ln>
        </p:spPr>
        <p:txBody>
          <a:bodyPr wrap="square"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8" name="Shape 8"/>
          <p:cNvSpPr txBox="1">
            <a:spLocks noGrp="1"/>
          </p:cNvSpPr>
          <p:nvPr>
            <p:ph type="title"/>
          </p:nvPr>
        </p:nvSpPr>
        <p:spPr>
          <a:xfrm>
            <a:off x="467551" y="2715325"/>
            <a:ext cx="4563000" cy="1008000"/>
          </a:xfrm>
          <a:prstGeom prst="rect">
            <a:avLst/>
          </a:prstGeom>
          <a:noFill/>
          <a:ln>
            <a:noFill/>
          </a:ln>
        </p:spPr>
        <p:txBody>
          <a:bodyPr wrap="square" lIns="91425" tIns="91425" rIns="91425" bIns="91425" anchor="ctr" anchorCtr="0"/>
          <a:lstStyle>
            <a:lvl1pPr marL="0" marR="0" lvl="0" indent="0" algn="l" rtl="0">
              <a:spcBef>
                <a:spcPts val="0"/>
              </a:spcBef>
              <a:buClr>
                <a:schemeClr val="lt1"/>
              </a:buClr>
              <a:buFont typeface="Arial"/>
              <a:buNone/>
              <a:defRPr sz="3600" b="1" i="0" u="none" strike="noStrike" cap="none">
                <a:solidFill>
                  <a:schemeClr val="lt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 name="Shape 9"/>
          <p:cNvSpPr txBox="1">
            <a:spLocks noGrp="1"/>
          </p:cNvSpPr>
          <p:nvPr>
            <p:ph type="subTitle" idx="1"/>
          </p:nvPr>
        </p:nvSpPr>
        <p:spPr>
          <a:xfrm>
            <a:off x="467550" y="3762225"/>
            <a:ext cx="4608600" cy="279600"/>
          </a:xfrm>
          <a:prstGeom prst="rect">
            <a:avLst/>
          </a:prstGeom>
          <a:noFill/>
          <a:ln>
            <a:noFill/>
          </a:ln>
        </p:spPr>
        <p:txBody>
          <a:bodyPr wrap="square" lIns="91425" tIns="91425" rIns="91425" bIns="91425" anchor="ctr" anchorCtr="0"/>
          <a:lstStyle>
            <a:lvl1pPr lvl="0">
              <a:spcBef>
                <a:spcPts val="0"/>
              </a:spcBef>
              <a:buNone/>
              <a:defRPr>
                <a:solidFill>
                  <a:schemeClr val="lt1"/>
                </a:solidFill>
              </a:defRPr>
            </a:lvl1pPr>
            <a:lvl2pPr lvl="1">
              <a:spcBef>
                <a:spcPts val="0"/>
              </a:spcBef>
              <a:buNone/>
              <a:defRPr>
                <a:solidFill>
                  <a:schemeClr val="lt1"/>
                </a:solidFill>
              </a:defRPr>
            </a:lvl2pPr>
            <a:lvl3pPr lvl="2">
              <a:spcBef>
                <a:spcPts val="0"/>
              </a:spcBef>
              <a:buNone/>
              <a:defRPr>
                <a:solidFill>
                  <a:schemeClr val="lt1"/>
                </a:solidFill>
              </a:defRPr>
            </a:lvl3pPr>
            <a:lvl4pPr lvl="3">
              <a:spcBef>
                <a:spcPts val="0"/>
              </a:spcBef>
              <a:buNone/>
              <a:defRPr>
                <a:solidFill>
                  <a:schemeClr val="lt1"/>
                </a:solidFill>
              </a:defRPr>
            </a:lvl4pPr>
            <a:lvl5pPr lvl="4">
              <a:spcBef>
                <a:spcPts val="0"/>
              </a:spcBef>
              <a:buNone/>
              <a:defRPr>
                <a:solidFill>
                  <a:schemeClr val="lt1"/>
                </a:solidFill>
              </a:defRPr>
            </a:lvl5pPr>
            <a:lvl6pPr lvl="5">
              <a:spcBef>
                <a:spcPts val="0"/>
              </a:spcBef>
              <a:buNone/>
              <a:defRPr>
                <a:solidFill>
                  <a:schemeClr val="lt1"/>
                </a:solidFill>
              </a:defRPr>
            </a:lvl6pPr>
            <a:lvl7pPr lvl="6">
              <a:spcBef>
                <a:spcPts val="0"/>
              </a:spcBef>
              <a:buNone/>
              <a:defRPr>
                <a:solidFill>
                  <a:schemeClr val="lt1"/>
                </a:solidFill>
              </a:defRPr>
            </a:lvl7pPr>
            <a:lvl8pPr lvl="7">
              <a:spcBef>
                <a:spcPts val="0"/>
              </a:spcBef>
              <a:buNone/>
              <a:defRPr>
                <a:solidFill>
                  <a:schemeClr val="lt1"/>
                </a:solidFill>
              </a:defRPr>
            </a:lvl8pPr>
            <a:lvl9pPr lvl="8">
              <a:spcBef>
                <a:spcPts val="0"/>
              </a:spcBef>
              <a:buNone/>
              <a:defRPr>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8_Title Slide">
    <p:bg>
      <p:bgPr>
        <a:blipFill rotWithShape="1">
          <a:blip r:embed="rId2">
            <a:alphaModFix/>
          </a:blip>
          <a:stretch>
            <a:fillRect/>
          </a:stretch>
        </a:blipFill>
        <a:effectLst/>
      </p:bgPr>
    </p:bg>
    <p:spTree>
      <p:nvGrpSpPr>
        <p:cNvPr id="1" name="Shape 118"/>
        <p:cNvGrpSpPr/>
        <p:nvPr/>
      </p:nvGrpSpPr>
      <p:grpSpPr>
        <a:xfrm>
          <a:off x="0" y="0"/>
          <a:ext cx="0" cy="0"/>
          <a:chOff x="0" y="0"/>
          <a:chExt cx="0" cy="0"/>
        </a:xfrm>
      </p:grpSpPr>
      <p:sp>
        <p:nvSpPr>
          <p:cNvPr id="119" name="Shape 119"/>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20" name="Shape 120"/>
          <p:cNvSpPr txBox="1">
            <a:spLocks noGrp="1"/>
          </p:cNvSpPr>
          <p:nvPr>
            <p:ph type="title"/>
          </p:nvPr>
        </p:nvSpPr>
        <p:spPr>
          <a:xfrm>
            <a:off x="0" y="11901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grpSp>
        <p:nvGrpSpPr>
          <p:cNvPr id="121" name="Shape 121"/>
          <p:cNvGrpSpPr/>
          <p:nvPr/>
        </p:nvGrpSpPr>
        <p:grpSpPr>
          <a:xfrm>
            <a:off x="0" y="0"/>
            <a:ext cx="9144000" cy="248304"/>
            <a:chOff x="0" y="0"/>
            <a:chExt cx="9144000" cy="248304"/>
          </a:xfrm>
          <a:solidFill>
            <a:schemeClr val="bg2">
              <a:lumMod val="75000"/>
            </a:schemeClr>
          </a:solidFill>
        </p:grpSpPr>
        <p:sp>
          <p:nvSpPr>
            <p:cNvPr id="122" name="Shape 122"/>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23" name="Shape 123"/>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8" name="Picture 7">
            <a:extLst>
              <a:ext uri="{FF2B5EF4-FFF2-40B4-BE49-F238E27FC236}">
                <a16:creationId xmlns:a16="http://schemas.microsoft.com/office/drawing/2014/main" id="{974A1C9E-D102-4D85-A377-181061996D73}"/>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Images and Contents Layout">
    <p:spTree>
      <p:nvGrpSpPr>
        <p:cNvPr id="1" name="Shape 66"/>
        <p:cNvGrpSpPr/>
        <p:nvPr/>
      </p:nvGrpSpPr>
      <p:grpSpPr>
        <a:xfrm>
          <a:off x="0" y="0"/>
          <a:ext cx="0" cy="0"/>
          <a:chOff x="0" y="0"/>
          <a:chExt cx="0" cy="0"/>
        </a:xfrm>
      </p:grpSpPr>
      <p:sp>
        <p:nvSpPr>
          <p:cNvPr id="71" name="Shape 71"/>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72" name="Shape 72"/>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grpSp>
        <p:nvGrpSpPr>
          <p:cNvPr id="8" name="Shape 27"/>
          <p:cNvGrpSpPr/>
          <p:nvPr userDrawn="1"/>
        </p:nvGrpSpPr>
        <p:grpSpPr>
          <a:xfrm>
            <a:off x="0" y="12700"/>
            <a:ext cx="9144000" cy="248304"/>
            <a:chOff x="0" y="0"/>
            <a:chExt cx="9144000" cy="248304"/>
          </a:xfrm>
          <a:solidFill>
            <a:schemeClr val="bg2">
              <a:lumMod val="75000"/>
            </a:schemeClr>
          </a:solidFill>
        </p:grpSpPr>
        <p:sp>
          <p:nvSpPr>
            <p:cNvPr id="9" name="Shape 28"/>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0" name="Shape 29"/>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11" name="Shape 25"/>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13" name="Picture 12">
            <a:extLst>
              <a:ext uri="{FF2B5EF4-FFF2-40B4-BE49-F238E27FC236}">
                <a16:creationId xmlns:a16="http://schemas.microsoft.com/office/drawing/2014/main" id="{1E807132-39CC-4629-9BB6-86076001A099}"/>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427416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Basic Layout">
    <p:spTree>
      <p:nvGrpSpPr>
        <p:cNvPr id="1" name="Shape 27"/>
        <p:cNvGrpSpPr/>
        <p:nvPr/>
      </p:nvGrpSpPr>
      <p:grpSpPr>
        <a:xfrm>
          <a:off x="0" y="0"/>
          <a:ext cx="0" cy="0"/>
          <a:chOff x="0" y="0"/>
          <a:chExt cx="0" cy="0"/>
        </a:xfrm>
      </p:grpSpPr>
      <p:sp>
        <p:nvSpPr>
          <p:cNvPr id="29" name="Shape 29"/>
          <p:cNvSpPr/>
          <p:nvPr/>
        </p:nvSpPr>
        <p:spPr>
          <a:xfrm>
            <a:off x="0" y="0"/>
            <a:ext cx="9144000" cy="72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30" name="Shape 30"/>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a:spcBef>
                <a:spcPts val="0"/>
              </a:spcBef>
              <a:buNone/>
              <a:defRPr sz="3600"/>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endParaRPr/>
          </a:p>
        </p:txBody>
      </p:sp>
      <p:sp>
        <p:nvSpPr>
          <p:cNvPr id="31" name="Shape 31"/>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a:spcBef>
                <a:spcPts val="0"/>
              </a:spcBef>
              <a:buNone/>
              <a:defRPr/>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endParaRPr/>
          </a:p>
        </p:txBody>
      </p:sp>
      <p:sp>
        <p:nvSpPr>
          <p:cNvPr id="6" name="Shape 119"/>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8" name="Shape 15"/>
          <p:cNvGrpSpPr/>
          <p:nvPr userDrawn="1"/>
        </p:nvGrpSpPr>
        <p:grpSpPr>
          <a:xfrm>
            <a:off x="0" y="0"/>
            <a:ext cx="9144000" cy="248304"/>
            <a:chOff x="0" y="0"/>
            <a:chExt cx="9144000" cy="248304"/>
          </a:xfrm>
          <a:solidFill>
            <a:schemeClr val="bg2">
              <a:lumMod val="75000"/>
            </a:schemeClr>
          </a:solidFill>
        </p:grpSpPr>
        <p:sp>
          <p:nvSpPr>
            <p:cNvPr id="9" name="Shape 16"/>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0" name="Shape 17"/>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11" name="Picture 10">
            <a:extLst>
              <a:ext uri="{FF2B5EF4-FFF2-40B4-BE49-F238E27FC236}">
                <a16:creationId xmlns:a16="http://schemas.microsoft.com/office/drawing/2014/main" id="{2A1AE410-9EA9-4BE8-A1D4-F72B5190DF3E}"/>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149567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over Slide layout">
    <p:bg>
      <p:bgPr>
        <a:solidFill>
          <a:schemeClr val="bg2">
            <a:lumMod val="75000"/>
            <a:alpha val="70000"/>
          </a:schemeClr>
        </a:solidFill>
        <a:effectLst/>
      </p:bgPr>
    </p:bg>
    <p:spTree>
      <p:nvGrpSpPr>
        <p:cNvPr id="1" name="Shape 6"/>
        <p:cNvGrpSpPr/>
        <p:nvPr/>
      </p:nvGrpSpPr>
      <p:grpSpPr>
        <a:xfrm>
          <a:off x="0" y="0"/>
          <a:ext cx="0" cy="0"/>
          <a:chOff x="0" y="0"/>
          <a:chExt cx="0" cy="0"/>
        </a:xfrm>
      </p:grpSpPr>
      <p:sp>
        <p:nvSpPr>
          <p:cNvPr id="8" name="Shape 8"/>
          <p:cNvSpPr txBox="1">
            <a:spLocks noGrp="1"/>
          </p:cNvSpPr>
          <p:nvPr>
            <p:ph type="title"/>
          </p:nvPr>
        </p:nvSpPr>
        <p:spPr>
          <a:xfrm>
            <a:off x="3902275" y="1633893"/>
            <a:ext cx="4267200" cy="1407900"/>
          </a:xfrm>
          <a:prstGeom prst="rect">
            <a:avLst/>
          </a:prstGeom>
          <a:noFill/>
          <a:ln>
            <a:noFill/>
          </a:ln>
        </p:spPr>
        <p:txBody>
          <a:bodyPr wrap="square" lIns="91425" tIns="91425" rIns="91425" bIns="91425" anchor="ctr" anchorCtr="0"/>
          <a:lstStyle>
            <a:lvl1pPr lvl="0">
              <a:spcBef>
                <a:spcPts val="0"/>
              </a:spcBef>
              <a:buNone/>
              <a:defRPr sz="3600" b="1">
                <a:solidFill>
                  <a:schemeClr val="lt1"/>
                </a:solidFill>
              </a:defRPr>
            </a:lvl1pPr>
            <a:lvl2pPr lvl="1">
              <a:spcBef>
                <a:spcPts val="0"/>
              </a:spcBef>
              <a:buNone/>
              <a:defRPr b="1">
                <a:solidFill>
                  <a:schemeClr val="lt1"/>
                </a:solidFill>
              </a:defRPr>
            </a:lvl2pPr>
            <a:lvl3pPr lvl="2">
              <a:spcBef>
                <a:spcPts val="0"/>
              </a:spcBef>
              <a:buNone/>
              <a:defRPr b="1">
                <a:solidFill>
                  <a:schemeClr val="lt1"/>
                </a:solidFill>
              </a:defRPr>
            </a:lvl3pPr>
            <a:lvl4pPr lvl="3">
              <a:spcBef>
                <a:spcPts val="0"/>
              </a:spcBef>
              <a:buNone/>
              <a:defRPr b="1">
                <a:solidFill>
                  <a:schemeClr val="lt1"/>
                </a:solidFill>
              </a:defRPr>
            </a:lvl4pPr>
            <a:lvl5pPr lvl="4">
              <a:spcBef>
                <a:spcPts val="0"/>
              </a:spcBef>
              <a:buNone/>
              <a:defRPr b="1">
                <a:solidFill>
                  <a:schemeClr val="lt1"/>
                </a:solidFill>
              </a:defRPr>
            </a:lvl5pPr>
            <a:lvl6pPr lvl="5">
              <a:spcBef>
                <a:spcPts val="0"/>
              </a:spcBef>
              <a:buNone/>
              <a:defRPr b="1">
                <a:solidFill>
                  <a:schemeClr val="lt1"/>
                </a:solidFill>
              </a:defRPr>
            </a:lvl6pPr>
            <a:lvl7pPr lvl="6">
              <a:spcBef>
                <a:spcPts val="0"/>
              </a:spcBef>
              <a:buNone/>
              <a:defRPr b="1">
                <a:solidFill>
                  <a:schemeClr val="lt1"/>
                </a:solidFill>
              </a:defRPr>
            </a:lvl7pPr>
            <a:lvl8pPr lvl="7">
              <a:spcBef>
                <a:spcPts val="0"/>
              </a:spcBef>
              <a:buNone/>
              <a:defRPr b="1">
                <a:solidFill>
                  <a:schemeClr val="lt1"/>
                </a:solidFill>
              </a:defRPr>
            </a:lvl8pPr>
            <a:lvl9pPr lvl="8">
              <a:spcBef>
                <a:spcPts val="0"/>
              </a:spcBef>
              <a:buNone/>
              <a:defRPr b="1">
                <a:solidFill>
                  <a:schemeClr val="lt1"/>
                </a:solidFill>
              </a:defRPr>
            </a:lvl9pPr>
          </a:lstStyle>
          <a:p>
            <a:endParaRPr/>
          </a:p>
        </p:txBody>
      </p:sp>
      <p:sp>
        <p:nvSpPr>
          <p:cNvPr id="9" name="Shape 9"/>
          <p:cNvSpPr txBox="1">
            <a:spLocks noGrp="1"/>
          </p:cNvSpPr>
          <p:nvPr>
            <p:ph type="subTitle" idx="1"/>
          </p:nvPr>
        </p:nvSpPr>
        <p:spPr>
          <a:xfrm>
            <a:off x="3884050" y="3014325"/>
            <a:ext cx="4242600" cy="424200"/>
          </a:xfrm>
          <a:prstGeom prst="rect">
            <a:avLst/>
          </a:prstGeom>
          <a:noFill/>
          <a:ln>
            <a:noFill/>
          </a:ln>
        </p:spPr>
        <p:txBody>
          <a:bodyPr wrap="square" lIns="91425" tIns="91425" rIns="91425" bIns="91425" anchor="ctr" anchorCtr="0"/>
          <a:lstStyle>
            <a:lvl1pPr lvl="0">
              <a:spcBef>
                <a:spcPts val="0"/>
              </a:spcBef>
              <a:buNone/>
              <a:defRPr>
                <a:solidFill>
                  <a:schemeClr val="lt1"/>
                </a:solidFill>
              </a:defRPr>
            </a:lvl1pPr>
            <a:lvl2pPr lvl="1">
              <a:spcBef>
                <a:spcPts val="0"/>
              </a:spcBef>
              <a:buNone/>
              <a:defRPr>
                <a:solidFill>
                  <a:schemeClr val="lt1"/>
                </a:solidFill>
              </a:defRPr>
            </a:lvl2pPr>
            <a:lvl3pPr lvl="2">
              <a:spcBef>
                <a:spcPts val="0"/>
              </a:spcBef>
              <a:buNone/>
              <a:defRPr>
                <a:solidFill>
                  <a:schemeClr val="lt1"/>
                </a:solidFill>
              </a:defRPr>
            </a:lvl3pPr>
            <a:lvl4pPr lvl="3">
              <a:spcBef>
                <a:spcPts val="0"/>
              </a:spcBef>
              <a:buNone/>
              <a:defRPr>
                <a:solidFill>
                  <a:schemeClr val="lt1"/>
                </a:solidFill>
              </a:defRPr>
            </a:lvl4pPr>
            <a:lvl5pPr lvl="4">
              <a:spcBef>
                <a:spcPts val="0"/>
              </a:spcBef>
              <a:buNone/>
              <a:defRPr>
                <a:solidFill>
                  <a:schemeClr val="lt1"/>
                </a:solidFill>
              </a:defRPr>
            </a:lvl5pPr>
            <a:lvl6pPr lvl="5">
              <a:spcBef>
                <a:spcPts val="0"/>
              </a:spcBef>
              <a:buNone/>
              <a:defRPr>
                <a:solidFill>
                  <a:schemeClr val="lt1"/>
                </a:solidFill>
              </a:defRPr>
            </a:lvl6pPr>
            <a:lvl7pPr lvl="6">
              <a:spcBef>
                <a:spcPts val="0"/>
              </a:spcBef>
              <a:buNone/>
              <a:defRPr>
                <a:solidFill>
                  <a:schemeClr val="lt1"/>
                </a:solidFill>
              </a:defRPr>
            </a:lvl7pPr>
            <a:lvl8pPr lvl="7">
              <a:spcBef>
                <a:spcPts val="0"/>
              </a:spcBef>
              <a:buNone/>
              <a:defRPr>
                <a:solidFill>
                  <a:schemeClr val="lt1"/>
                </a:solidFill>
              </a:defRPr>
            </a:lvl8pPr>
            <a:lvl9pPr lvl="8">
              <a:spcBef>
                <a:spcPts val="0"/>
              </a:spcBef>
              <a:buNone/>
              <a:defRPr>
                <a:solidFill>
                  <a:schemeClr val="lt1"/>
                </a:solidFill>
              </a:defRPr>
            </a:lvl9pPr>
          </a:lstStyle>
          <a:p>
            <a:endParaRPr/>
          </a:p>
        </p:txBody>
      </p:sp>
    </p:spTree>
    <p:extLst>
      <p:ext uri="{BB962C8B-B14F-4D97-AF65-F5344CB8AC3E}">
        <p14:creationId xmlns:p14="http://schemas.microsoft.com/office/powerpoint/2010/main" val="2234033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Agenda Layout">
    <p:spTree>
      <p:nvGrpSpPr>
        <p:cNvPr id="1" name="Shape 10"/>
        <p:cNvGrpSpPr/>
        <p:nvPr/>
      </p:nvGrpSpPr>
      <p:grpSpPr>
        <a:xfrm>
          <a:off x="0" y="0"/>
          <a:ext cx="0" cy="0"/>
          <a:chOff x="0" y="0"/>
          <a:chExt cx="0" cy="0"/>
        </a:xfrm>
      </p:grpSpPr>
      <p:sp>
        <p:nvSpPr>
          <p:cNvPr id="11" name="Shape 11"/>
          <p:cNvSpPr/>
          <p:nvPr/>
        </p:nvSpPr>
        <p:spPr>
          <a:xfrm>
            <a:off x="-2604" y="0"/>
            <a:ext cx="1584176" cy="51435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12" name="Shape 12" descr="E:\002-KIMS BUSINESS\007-02-Fullslidesppt-Contents\20161228\02-edu\bulb-item2.png"/>
          <p:cNvPicPr preferRelativeResize="0"/>
          <p:nvPr/>
        </p:nvPicPr>
        <p:blipFill rotWithShape="1">
          <a:blip r:embed="rId2">
            <a:alphaModFix/>
          </a:blip>
          <a:srcRect/>
          <a:stretch/>
        </p:blipFill>
        <p:spPr>
          <a:xfrm>
            <a:off x="316735" y="2931790"/>
            <a:ext cx="945499" cy="2098463"/>
          </a:xfrm>
          <a:prstGeom prst="rect">
            <a:avLst/>
          </a:prstGeom>
          <a:noFill/>
          <a:ln>
            <a:noFill/>
          </a:ln>
        </p:spPr>
      </p:pic>
    </p:spTree>
    <p:extLst>
      <p:ext uri="{BB962C8B-B14F-4D97-AF65-F5344CB8AC3E}">
        <p14:creationId xmlns:p14="http://schemas.microsoft.com/office/powerpoint/2010/main" val="9596902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Agenda Layout">
    <p:spTree>
      <p:nvGrpSpPr>
        <p:cNvPr id="1" name="Shape 13"/>
        <p:cNvGrpSpPr/>
        <p:nvPr/>
      </p:nvGrpSpPr>
      <p:grpSpPr>
        <a:xfrm>
          <a:off x="0" y="0"/>
          <a:ext cx="0" cy="0"/>
          <a:chOff x="0" y="0"/>
          <a:chExt cx="0" cy="0"/>
        </a:xfrm>
      </p:grpSpPr>
      <p:sp>
        <p:nvSpPr>
          <p:cNvPr id="14" name="Shape 14"/>
          <p:cNvSpPr/>
          <p:nvPr/>
        </p:nvSpPr>
        <p:spPr>
          <a:xfrm>
            <a:off x="-2604" y="0"/>
            <a:ext cx="1584176" cy="51435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15" name="Shape 15" descr="E:\002-KIMS BUSINESS\007-02-Fullslidesppt-Contents\20161228\02-edu\bulb-item2.png"/>
          <p:cNvPicPr preferRelativeResize="0"/>
          <p:nvPr/>
        </p:nvPicPr>
        <p:blipFill rotWithShape="1">
          <a:blip r:embed="rId2">
            <a:alphaModFix/>
          </a:blip>
          <a:srcRect/>
          <a:stretch/>
        </p:blipFill>
        <p:spPr>
          <a:xfrm>
            <a:off x="789484" y="938231"/>
            <a:ext cx="1584176" cy="3515958"/>
          </a:xfrm>
          <a:prstGeom prst="rect">
            <a:avLst/>
          </a:prstGeom>
          <a:noFill/>
          <a:ln>
            <a:noFill/>
          </a:ln>
        </p:spPr>
      </p:pic>
      <p:pic>
        <p:nvPicPr>
          <p:cNvPr id="16" name="Shape 16" descr="E:\002-KIMS BUSINESS\007-02-Fullslidesppt-Contents\20161228\02-edu\bulb-item.png"/>
          <p:cNvPicPr preferRelativeResize="0"/>
          <p:nvPr/>
        </p:nvPicPr>
        <p:blipFill rotWithShape="1">
          <a:blip r:embed="rId3">
            <a:alphaModFix/>
          </a:blip>
          <a:srcRect r="50000"/>
          <a:stretch/>
        </p:blipFill>
        <p:spPr>
          <a:xfrm>
            <a:off x="789484" y="938231"/>
            <a:ext cx="792088" cy="3515958"/>
          </a:xfrm>
          <a:prstGeom prst="rect">
            <a:avLst/>
          </a:prstGeom>
          <a:noFill/>
          <a:ln>
            <a:noFill/>
          </a:ln>
        </p:spPr>
      </p:pic>
    </p:spTree>
    <p:extLst>
      <p:ext uri="{BB962C8B-B14F-4D97-AF65-F5344CB8AC3E}">
        <p14:creationId xmlns:p14="http://schemas.microsoft.com/office/powerpoint/2010/main" val="40608781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ection Break Layout">
    <p:spTree>
      <p:nvGrpSpPr>
        <p:cNvPr id="1" name="Shape 17"/>
        <p:cNvGrpSpPr/>
        <p:nvPr/>
      </p:nvGrpSpPr>
      <p:grpSpPr>
        <a:xfrm>
          <a:off x="0" y="0"/>
          <a:ext cx="0" cy="0"/>
          <a:chOff x="0" y="0"/>
          <a:chExt cx="0" cy="0"/>
        </a:xfrm>
      </p:grpSpPr>
      <p:sp>
        <p:nvSpPr>
          <p:cNvPr id="18" name="Shape 18"/>
          <p:cNvSpPr/>
          <p:nvPr/>
        </p:nvSpPr>
        <p:spPr>
          <a:xfrm>
            <a:off x="0" y="2571750"/>
            <a:ext cx="9144000" cy="2571750"/>
          </a:xfrm>
          <a:prstGeom prst="rect">
            <a:avLst/>
          </a:prstGeom>
          <a:solidFill>
            <a:srgbClr val="F2F2F2"/>
          </a:solidFill>
          <a:ln>
            <a:noFill/>
          </a:ln>
        </p:spPr>
        <p:txBody>
          <a:bodyPr wrap="square" lIns="91425" tIns="45700" rIns="91425" bIns="45700" anchor="ctr" anchorCtr="0">
            <a:noAutofit/>
          </a:bodyPr>
          <a:lstStyle/>
          <a:p>
            <a:pPr algn="ctr"/>
            <a:endParaRPr sz="1800">
              <a:solidFill>
                <a:srgbClr val="FFFFFF"/>
              </a:solidFill>
            </a:endParaRPr>
          </a:p>
        </p:txBody>
      </p:sp>
      <p:sp>
        <p:nvSpPr>
          <p:cNvPr id="19" name="Shape 19"/>
          <p:cNvSpPr/>
          <p:nvPr/>
        </p:nvSpPr>
        <p:spPr>
          <a:xfrm>
            <a:off x="2116108" y="843558"/>
            <a:ext cx="4896544" cy="3456384"/>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20" name="Shape 20"/>
          <p:cNvSpPr/>
          <p:nvPr/>
        </p:nvSpPr>
        <p:spPr>
          <a:xfrm>
            <a:off x="2116108" y="0"/>
            <a:ext cx="4896544" cy="195486"/>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21" name="Shape 21"/>
          <p:cNvSpPr/>
          <p:nvPr/>
        </p:nvSpPr>
        <p:spPr>
          <a:xfrm>
            <a:off x="2116108" y="4948014"/>
            <a:ext cx="4896544" cy="195486"/>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22" name="Shape 22" descr="E:\002-KIMS BUSINESS\007-02-Fullslidesppt-Contents\20161228\02-edu\bulb-item.png"/>
          <p:cNvPicPr preferRelativeResize="0"/>
          <p:nvPr/>
        </p:nvPicPr>
        <p:blipFill rotWithShape="1">
          <a:blip r:embed="rId2">
            <a:alphaModFix/>
          </a:blip>
          <a:srcRect/>
          <a:stretch/>
        </p:blipFill>
        <p:spPr>
          <a:xfrm flipH="1">
            <a:off x="4155985" y="1156325"/>
            <a:ext cx="816788" cy="1812802"/>
          </a:xfrm>
          <a:prstGeom prst="rect">
            <a:avLst/>
          </a:prstGeom>
          <a:noFill/>
          <a:ln>
            <a:noFill/>
          </a:ln>
        </p:spPr>
      </p:pic>
    </p:spTree>
    <p:extLst>
      <p:ext uri="{BB962C8B-B14F-4D97-AF65-F5344CB8AC3E}">
        <p14:creationId xmlns:p14="http://schemas.microsoft.com/office/powerpoint/2010/main" val="20110860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3_Basic Layout">
    <p:spTree>
      <p:nvGrpSpPr>
        <p:cNvPr id="1" name="Shape 23"/>
        <p:cNvGrpSpPr/>
        <p:nvPr/>
      </p:nvGrpSpPr>
      <p:grpSpPr>
        <a:xfrm>
          <a:off x="0" y="0"/>
          <a:ext cx="0" cy="0"/>
          <a:chOff x="0" y="0"/>
          <a:chExt cx="0" cy="0"/>
        </a:xfrm>
      </p:grpSpPr>
      <p:sp>
        <p:nvSpPr>
          <p:cNvPr id="24" name="Shape 24"/>
          <p:cNvSpPr/>
          <p:nvPr/>
        </p:nvSpPr>
        <p:spPr>
          <a:xfrm>
            <a:off x="0" y="3399842"/>
            <a:ext cx="9144000" cy="1743658"/>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25" name="Shape 25"/>
          <p:cNvSpPr/>
          <p:nvPr/>
        </p:nvSpPr>
        <p:spPr>
          <a:xfrm>
            <a:off x="4043561" y="2859782"/>
            <a:ext cx="1080120" cy="1080120"/>
          </a:xfrm>
          <a:prstGeom prst="ellipse">
            <a:avLst/>
          </a:prstGeom>
          <a:solidFill>
            <a:schemeClr val="bg2">
              <a:lumMod val="75000"/>
            </a:schemeClr>
          </a:solidFill>
          <a:ln w="63500" cap="flat" cmpd="sng">
            <a:solidFill>
              <a:schemeClr val="lt1"/>
            </a:solidFill>
            <a:prstDash val="solid"/>
            <a:round/>
            <a:headEnd type="none" w="med" len="med"/>
            <a:tailEnd type="none" w="med" len="med"/>
          </a:ln>
        </p:spPr>
        <p:txBody>
          <a:bodyPr wrap="square" lIns="91425" tIns="45700" rIns="91425" bIns="45700" anchor="ctr" anchorCtr="0">
            <a:noAutofit/>
          </a:bodyPr>
          <a:lstStyle/>
          <a:p>
            <a:pPr algn="ctr"/>
            <a:endParaRPr sz="1800">
              <a:solidFill>
                <a:srgbClr val="FFFFFF"/>
              </a:solidFill>
            </a:endParaRPr>
          </a:p>
        </p:txBody>
      </p:sp>
      <p:pic>
        <p:nvPicPr>
          <p:cNvPr id="26" name="Shape 26" descr="E:\002-KIMS BUSINESS\007-02-Fullslidesppt-Contents\20161228\02-edu\bulb-item.png"/>
          <p:cNvPicPr preferRelativeResize="0"/>
          <p:nvPr/>
        </p:nvPicPr>
        <p:blipFill rotWithShape="1">
          <a:blip r:embed="rId2">
            <a:alphaModFix/>
          </a:blip>
          <a:srcRect/>
          <a:stretch/>
        </p:blipFill>
        <p:spPr>
          <a:xfrm>
            <a:off x="4408057" y="3010192"/>
            <a:ext cx="351128" cy="779301"/>
          </a:xfrm>
          <a:prstGeom prst="rect">
            <a:avLst/>
          </a:prstGeom>
          <a:noFill/>
          <a:ln>
            <a:noFill/>
          </a:ln>
        </p:spPr>
      </p:pic>
      <p:pic>
        <p:nvPicPr>
          <p:cNvPr id="6" name="Picture 5">
            <a:extLst>
              <a:ext uri="{FF2B5EF4-FFF2-40B4-BE49-F238E27FC236}">
                <a16:creationId xmlns:a16="http://schemas.microsoft.com/office/drawing/2014/main" id="{3356E4FE-4B10-4C0C-AC15-1FB7E7ED7906}"/>
              </a:ext>
            </a:extLst>
          </p:cNvPr>
          <p:cNvPicPr>
            <a:picLocks noChangeAspect="1"/>
          </p:cNvPicPr>
          <p:nvPr userDrawn="1"/>
        </p:nvPicPr>
        <p:blipFill>
          <a:blip r:embed="rId3"/>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298371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asic Layout">
    <p:spTree>
      <p:nvGrpSpPr>
        <p:cNvPr id="1" name="Shape 27"/>
        <p:cNvGrpSpPr/>
        <p:nvPr/>
      </p:nvGrpSpPr>
      <p:grpSpPr>
        <a:xfrm>
          <a:off x="0" y="0"/>
          <a:ext cx="0" cy="0"/>
          <a:chOff x="0" y="0"/>
          <a:chExt cx="0" cy="0"/>
        </a:xfrm>
      </p:grpSpPr>
      <p:sp>
        <p:nvSpPr>
          <p:cNvPr id="29" name="Shape 29"/>
          <p:cNvSpPr/>
          <p:nvPr/>
        </p:nvSpPr>
        <p:spPr>
          <a:xfrm>
            <a:off x="0" y="0"/>
            <a:ext cx="9144000" cy="72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30" name="Shape 30"/>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a:spcBef>
                <a:spcPts val="0"/>
              </a:spcBef>
              <a:buNone/>
              <a:defRPr sz="3600"/>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endParaRPr/>
          </a:p>
        </p:txBody>
      </p:sp>
      <p:sp>
        <p:nvSpPr>
          <p:cNvPr id="31" name="Shape 31"/>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a:spcBef>
                <a:spcPts val="0"/>
              </a:spcBef>
              <a:buNone/>
              <a:defRPr/>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endParaRPr/>
          </a:p>
        </p:txBody>
      </p:sp>
      <p:sp>
        <p:nvSpPr>
          <p:cNvPr id="6" name="Shape 119"/>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8" name="Shape 15"/>
          <p:cNvGrpSpPr/>
          <p:nvPr userDrawn="1"/>
        </p:nvGrpSpPr>
        <p:grpSpPr>
          <a:xfrm>
            <a:off x="0" y="0"/>
            <a:ext cx="9144000" cy="248304"/>
            <a:chOff x="0" y="0"/>
            <a:chExt cx="9144000" cy="248304"/>
          </a:xfrm>
          <a:solidFill>
            <a:schemeClr val="bg2">
              <a:lumMod val="75000"/>
            </a:schemeClr>
          </a:solidFill>
        </p:grpSpPr>
        <p:sp>
          <p:nvSpPr>
            <p:cNvPr id="9" name="Shape 16"/>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0" name="Shape 17"/>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11" name="Picture 10">
            <a:extLst>
              <a:ext uri="{FF2B5EF4-FFF2-40B4-BE49-F238E27FC236}">
                <a16:creationId xmlns:a16="http://schemas.microsoft.com/office/drawing/2014/main" id="{2A1AE410-9EA9-4BE8-A1D4-F72B5190DF3E}"/>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8823731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Images and Contents Layout">
    <p:bg>
      <p:bgPr>
        <a:solidFill>
          <a:srgbClr val="E54632"/>
        </a:solidFill>
        <a:effectLst/>
      </p:bgPr>
    </p:bg>
    <p:spTree>
      <p:nvGrpSpPr>
        <p:cNvPr id="1" name="Shape 32"/>
        <p:cNvGrpSpPr/>
        <p:nvPr/>
      </p:nvGrpSpPr>
      <p:grpSpPr>
        <a:xfrm>
          <a:off x="0" y="0"/>
          <a:ext cx="0" cy="0"/>
          <a:chOff x="0" y="0"/>
          <a:chExt cx="0" cy="0"/>
        </a:xfrm>
      </p:grpSpPr>
      <p:sp>
        <p:nvSpPr>
          <p:cNvPr id="33" name="Shape 33"/>
          <p:cNvSpPr/>
          <p:nvPr/>
        </p:nvSpPr>
        <p:spPr>
          <a:xfrm>
            <a:off x="143508" y="92609"/>
            <a:ext cx="8856984" cy="4958283"/>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34" name="Shape 34"/>
          <p:cNvSpPr>
            <a:spLocks noGrp="1"/>
          </p:cNvSpPr>
          <p:nvPr>
            <p:ph type="pic" idx="2"/>
          </p:nvPr>
        </p:nvSpPr>
        <p:spPr>
          <a:xfrm>
            <a:off x="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5" name="Shape 35"/>
          <p:cNvSpPr>
            <a:spLocks noGrp="1"/>
          </p:cNvSpPr>
          <p:nvPr>
            <p:ph type="pic" idx="3"/>
          </p:nvPr>
        </p:nvSpPr>
        <p:spPr>
          <a:xfrm>
            <a:off x="232792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6" name="Shape 36"/>
          <p:cNvSpPr>
            <a:spLocks noGrp="1"/>
          </p:cNvSpPr>
          <p:nvPr>
            <p:ph type="pic" idx="4"/>
          </p:nvPr>
        </p:nvSpPr>
        <p:spPr>
          <a:xfrm>
            <a:off x="465584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7" name="Shape 37"/>
          <p:cNvSpPr>
            <a:spLocks noGrp="1"/>
          </p:cNvSpPr>
          <p:nvPr>
            <p:ph type="pic" idx="5"/>
          </p:nvPr>
        </p:nvSpPr>
        <p:spPr>
          <a:xfrm>
            <a:off x="698376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8" name="Shape 38"/>
          <p:cNvSpPr/>
          <p:nvPr/>
        </p:nvSpPr>
        <p:spPr>
          <a:xfrm>
            <a:off x="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39" name="Shape 39"/>
          <p:cNvSpPr/>
          <p:nvPr/>
        </p:nvSpPr>
        <p:spPr>
          <a:xfrm>
            <a:off x="232800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40" name="Shape 40"/>
          <p:cNvSpPr/>
          <p:nvPr/>
        </p:nvSpPr>
        <p:spPr>
          <a:xfrm>
            <a:off x="465600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41" name="Shape 41"/>
          <p:cNvSpPr/>
          <p:nvPr/>
        </p:nvSpPr>
        <p:spPr>
          <a:xfrm>
            <a:off x="698400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42" name="Shape 42"/>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solidFill>
                  <a:schemeClr val="lt1"/>
                </a:solidFill>
              </a:defRPr>
            </a:lvl1pPr>
            <a:lvl2pPr lvl="1" algn="ctr" rtl="0">
              <a:spcBef>
                <a:spcPts val="0"/>
              </a:spcBef>
              <a:buNone/>
              <a:defRPr>
                <a:solidFill>
                  <a:schemeClr val="lt1"/>
                </a:solidFill>
              </a:defRPr>
            </a:lvl2pPr>
            <a:lvl3pPr lvl="2" algn="ctr" rtl="0">
              <a:spcBef>
                <a:spcPts val="0"/>
              </a:spcBef>
              <a:buNone/>
              <a:defRPr>
                <a:solidFill>
                  <a:schemeClr val="lt1"/>
                </a:solidFill>
              </a:defRPr>
            </a:lvl3pPr>
            <a:lvl4pPr lvl="3" algn="ctr" rtl="0">
              <a:spcBef>
                <a:spcPts val="0"/>
              </a:spcBef>
              <a:buNone/>
              <a:defRPr>
                <a:solidFill>
                  <a:schemeClr val="lt1"/>
                </a:solidFill>
              </a:defRPr>
            </a:lvl4pPr>
            <a:lvl5pPr lvl="4" algn="ctr" rtl="0">
              <a:spcBef>
                <a:spcPts val="0"/>
              </a:spcBef>
              <a:buNone/>
              <a:defRPr>
                <a:solidFill>
                  <a:schemeClr val="lt1"/>
                </a:solidFill>
              </a:defRPr>
            </a:lvl5pPr>
            <a:lvl6pPr lvl="5" algn="ctr" rtl="0">
              <a:spcBef>
                <a:spcPts val="0"/>
              </a:spcBef>
              <a:buNone/>
              <a:defRPr>
                <a:solidFill>
                  <a:schemeClr val="lt1"/>
                </a:solidFill>
              </a:defRPr>
            </a:lvl6pPr>
            <a:lvl7pPr lvl="6" algn="ctr" rtl="0">
              <a:spcBef>
                <a:spcPts val="0"/>
              </a:spcBef>
              <a:buNone/>
              <a:defRPr>
                <a:solidFill>
                  <a:schemeClr val="lt1"/>
                </a:solidFill>
              </a:defRPr>
            </a:lvl7pPr>
            <a:lvl8pPr lvl="7" algn="ctr" rtl="0">
              <a:spcBef>
                <a:spcPts val="0"/>
              </a:spcBef>
              <a:buNone/>
              <a:defRPr>
                <a:solidFill>
                  <a:schemeClr val="lt1"/>
                </a:solidFill>
              </a:defRPr>
            </a:lvl8pPr>
            <a:lvl9pPr lvl="8" algn="ctr" rtl="0">
              <a:spcBef>
                <a:spcPts val="0"/>
              </a:spcBef>
              <a:buNone/>
              <a:defRPr>
                <a:solidFill>
                  <a:schemeClr val="lt1"/>
                </a:solidFill>
              </a:defRPr>
            </a:lvl9pPr>
          </a:lstStyle>
          <a:p>
            <a:endParaRPr/>
          </a:p>
        </p:txBody>
      </p:sp>
      <p:sp>
        <p:nvSpPr>
          <p:cNvPr id="43" name="Shape 43"/>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solidFill>
                  <a:schemeClr val="lt1"/>
                </a:solidFill>
              </a:defRPr>
            </a:lvl1pPr>
            <a:lvl2pPr lvl="1" algn="ctr" rtl="0">
              <a:spcBef>
                <a:spcPts val="0"/>
              </a:spcBef>
              <a:buNone/>
              <a:defRPr>
                <a:solidFill>
                  <a:schemeClr val="lt1"/>
                </a:solidFill>
              </a:defRPr>
            </a:lvl2pPr>
            <a:lvl3pPr lvl="2" algn="ctr" rtl="0">
              <a:spcBef>
                <a:spcPts val="0"/>
              </a:spcBef>
              <a:buNone/>
              <a:defRPr>
                <a:solidFill>
                  <a:schemeClr val="lt1"/>
                </a:solidFill>
              </a:defRPr>
            </a:lvl3pPr>
            <a:lvl4pPr lvl="3" algn="ctr" rtl="0">
              <a:spcBef>
                <a:spcPts val="0"/>
              </a:spcBef>
              <a:buNone/>
              <a:defRPr>
                <a:solidFill>
                  <a:schemeClr val="lt1"/>
                </a:solidFill>
              </a:defRPr>
            </a:lvl4pPr>
            <a:lvl5pPr lvl="4" algn="ctr" rtl="0">
              <a:spcBef>
                <a:spcPts val="0"/>
              </a:spcBef>
              <a:buNone/>
              <a:defRPr>
                <a:solidFill>
                  <a:schemeClr val="lt1"/>
                </a:solidFill>
              </a:defRPr>
            </a:lvl5pPr>
            <a:lvl6pPr lvl="5" algn="ctr" rtl="0">
              <a:spcBef>
                <a:spcPts val="0"/>
              </a:spcBef>
              <a:buNone/>
              <a:defRPr>
                <a:solidFill>
                  <a:schemeClr val="lt1"/>
                </a:solidFill>
              </a:defRPr>
            </a:lvl6pPr>
            <a:lvl7pPr lvl="6" algn="ctr" rtl="0">
              <a:spcBef>
                <a:spcPts val="0"/>
              </a:spcBef>
              <a:buNone/>
              <a:defRPr>
                <a:solidFill>
                  <a:schemeClr val="lt1"/>
                </a:solidFill>
              </a:defRPr>
            </a:lvl7pPr>
            <a:lvl8pPr lvl="7" algn="ctr" rtl="0">
              <a:spcBef>
                <a:spcPts val="0"/>
              </a:spcBef>
              <a:buNone/>
              <a:defRPr>
                <a:solidFill>
                  <a:schemeClr val="lt1"/>
                </a:solidFill>
              </a:defRPr>
            </a:lvl8pPr>
            <a:lvl9pPr lvl="8" algn="ctr" rtl="0">
              <a:spcBef>
                <a:spcPts val="0"/>
              </a:spcBef>
              <a:buNone/>
              <a:defRPr>
                <a:solidFill>
                  <a:schemeClr val="lt1"/>
                </a:solidFill>
              </a:defRPr>
            </a:lvl9pPr>
          </a:lstStyle>
          <a:p>
            <a:endParaRPr/>
          </a:p>
        </p:txBody>
      </p:sp>
      <p:pic>
        <p:nvPicPr>
          <p:cNvPr id="14" name="Picture 13">
            <a:extLst>
              <a:ext uri="{FF2B5EF4-FFF2-40B4-BE49-F238E27FC236}">
                <a16:creationId xmlns:a16="http://schemas.microsoft.com/office/drawing/2014/main" id="{A8D501C4-9219-4E27-B05A-B4F56ED12B4D}"/>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25707892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Title Slide">
    <p:bg>
      <p:bgPr>
        <a:blipFill rotWithShape="1">
          <a:blip r:embed="rId2">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1820200" y="374550"/>
            <a:ext cx="7323900" cy="662100"/>
          </a:xfrm>
          <a:prstGeom prst="rect">
            <a:avLst/>
          </a:prstGeom>
          <a:noFill/>
          <a:ln>
            <a:noFill/>
          </a:ln>
        </p:spPr>
        <p:txBody>
          <a:bodyPr wrap="square" lIns="91425" tIns="91425" rIns="91425" bIns="91425" anchor="ctr" anchorCtr="0"/>
          <a:lstStyle>
            <a:lvl1pPr marL="0" marR="0" lvl="0" indent="0" algn="l"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13">
            <a:extLst>
              <a:ext uri="{FF2B5EF4-FFF2-40B4-BE49-F238E27FC236}">
                <a16:creationId xmlns:a16="http://schemas.microsoft.com/office/drawing/2014/main" id="{648DF950-D401-4768-802A-324D38F79B26}"/>
              </a:ext>
            </a:extLst>
          </p:cNvPr>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2" name="Picture 1">
            <a:extLst>
              <a:ext uri="{FF2B5EF4-FFF2-40B4-BE49-F238E27FC236}">
                <a16:creationId xmlns:a16="http://schemas.microsoft.com/office/drawing/2014/main" id="{A4B781B5-B681-4AFC-9D2A-01760128C124}"/>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3_Images and Contents Layout">
    <p:spTree>
      <p:nvGrpSpPr>
        <p:cNvPr id="1" name="Shape 44"/>
        <p:cNvGrpSpPr/>
        <p:nvPr/>
      </p:nvGrpSpPr>
      <p:grpSpPr>
        <a:xfrm>
          <a:off x="0" y="0"/>
          <a:ext cx="0" cy="0"/>
          <a:chOff x="0" y="0"/>
          <a:chExt cx="0" cy="0"/>
        </a:xfrm>
      </p:grpSpPr>
      <p:sp>
        <p:nvSpPr>
          <p:cNvPr id="45" name="Shape 45"/>
          <p:cNvSpPr/>
          <p:nvPr/>
        </p:nvSpPr>
        <p:spPr>
          <a:xfrm>
            <a:off x="0" y="411510"/>
            <a:ext cx="6444208" cy="432048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46" name="Shape 46"/>
          <p:cNvSpPr>
            <a:spLocks noGrp="1"/>
          </p:cNvSpPr>
          <p:nvPr>
            <p:ph type="pic" idx="2"/>
          </p:nvPr>
        </p:nvSpPr>
        <p:spPr>
          <a:xfrm>
            <a:off x="135622" y="195487"/>
            <a:ext cx="1944216" cy="4752526"/>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47" name="Shape 47"/>
          <p:cNvSpPr>
            <a:spLocks noGrp="1"/>
          </p:cNvSpPr>
          <p:nvPr>
            <p:ph type="pic" idx="3"/>
          </p:nvPr>
        </p:nvSpPr>
        <p:spPr>
          <a:xfrm>
            <a:off x="2223854" y="195487"/>
            <a:ext cx="1944216" cy="4752526"/>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48" name="Shape 48"/>
          <p:cNvSpPr>
            <a:spLocks noGrp="1"/>
          </p:cNvSpPr>
          <p:nvPr>
            <p:ph type="pic" idx="4"/>
          </p:nvPr>
        </p:nvSpPr>
        <p:spPr>
          <a:xfrm>
            <a:off x="4312086" y="195487"/>
            <a:ext cx="1944216" cy="4752526"/>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6598993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Images and Contents Layout">
    <p:spTree>
      <p:nvGrpSpPr>
        <p:cNvPr id="1" name="Shape 49"/>
        <p:cNvGrpSpPr/>
        <p:nvPr/>
      </p:nvGrpSpPr>
      <p:grpSpPr>
        <a:xfrm>
          <a:off x="0" y="0"/>
          <a:ext cx="0" cy="0"/>
          <a:chOff x="0" y="0"/>
          <a:chExt cx="0" cy="0"/>
        </a:xfrm>
      </p:grpSpPr>
      <p:sp>
        <p:nvSpPr>
          <p:cNvPr id="50" name="Shape 50"/>
          <p:cNvSpPr/>
          <p:nvPr/>
        </p:nvSpPr>
        <p:spPr>
          <a:xfrm>
            <a:off x="0" y="2932113"/>
            <a:ext cx="9144000" cy="2211387"/>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51" name="Shape 51" descr="D:\Fullppt\005-PNG이미지\노트북.png"/>
          <p:cNvPicPr preferRelativeResize="0"/>
          <p:nvPr/>
        </p:nvPicPr>
        <p:blipFill rotWithShape="1">
          <a:blip r:embed="rId2">
            <a:alphaModFix/>
          </a:blip>
          <a:srcRect/>
          <a:stretch/>
        </p:blipFill>
        <p:spPr>
          <a:xfrm>
            <a:off x="2555776" y="1612511"/>
            <a:ext cx="7230270" cy="3196510"/>
          </a:xfrm>
          <a:prstGeom prst="rect">
            <a:avLst/>
          </a:prstGeom>
          <a:noFill/>
          <a:ln>
            <a:noFill/>
          </a:ln>
        </p:spPr>
      </p:pic>
      <p:sp>
        <p:nvSpPr>
          <p:cNvPr id="53" name="Shape 53"/>
          <p:cNvSpPr/>
          <p:nvPr/>
        </p:nvSpPr>
        <p:spPr>
          <a:xfrm>
            <a:off x="467544" y="3363837"/>
            <a:ext cx="3024336" cy="1165829"/>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54" name="Shape 54"/>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55" name="Shape 55"/>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9" name="Shape 63">
            <a:extLst>
              <a:ext uri="{FF2B5EF4-FFF2-40B4-BE49-F238E27FC236}">
                <a16:creationId xmlns:a16="http://schemas.microsoft.com/office/drawing/2014/main" id="{A14A5CFE-4D08-4B86-B4DC-352B9190C907}"/>
              </a:ext>
            </a:extLst>
          </p:cNvPr>
          <p:cNvSpPr/>
          <p:nvPr userDrawn="1"/>
        </p:nvSpPr>
        <p:spPr>
          <a:xfrm>
            <a:off x="0" y="879574"/>
            <a:ext cx="9144000" cy="108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10" name="Picture 9">
            <a:extLst>
              <a:ext uri="{FF2B5EF4-FFF2-40B4-BE49-F238E27FC236}">
                <a16:creationId xmlns:a16="http://schemas.microsoft.com/office/drawing/2014/main" id="{C3D49C6C-85C6-443E-95A4-8201FAC59F57}"/>
              </a:ext>
            </a:extLst>
          </p:cNvPr>
          <p:cNvPicPr>
            <a:picLocks noChangeAspect="1"/>
          </p:cNvPicPr>
          <p:nvPr userDrawn="1"/>
        </p:nvPicPr>
        <p:blipFill>
          <a:blip r:embed="rId3"/>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2842631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4_Images and Contents Layout">
    <p:spTree>
      <p:nvGrpSpPr>
        <p:cNvPr id="1" name="Shape 59"/>
        <p:cNvGrpSpPr/>
        <p:nvPr/>
      </p:nvGrpSpPr>
      <p:grpSpPr>
        <a:xfrm>
          <a:off x="0" y="0"/>
          <a:ext cx="0" cy="0"/>
          <a:chOff x="0" y="0"/>
          <a:chExt cx="0" cy="0"/>
        </a:xfrm>
      </p:grpSpPr>
      <p:sp>
        <p:nvSpPr>
          <p:cNvPr id="60" name="Shape 60"/>
          <p:cNvSpPr>
            <a:spLocks noGrp="1"/>
          </p:cNvSpPr>
          <p:nvPr>
            <p:ph type="pic" idx="2"/>
          </p:nvPr>
        </p:nvSpPr>
        <p:spPr>
          <a:xfrm>
            <a:off x="0" y="-1"/>
            <a:ext cx="3059832" cy="5143501"/>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61" name="Shape 61"/>
          <p:cNvSpPr/>
          <p:nvPr/>
        </p:nvSpPr>
        <p:spPr>
          <a:xfrm>
            <a:off x="4860032" y="0"/>
            <a:ext cx="36000" cy="51435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62" name="Shape 62"/>
          <p:cNvSpPr/>
          <p:nvPr/>
        </p:nvSpPr>
        <p:spPr>
          <a:xfrm>
            <a:off x="4896032" y="1311750"/>
            <a:ext cx="180000" cy="25200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Tree>
    <p:extLst>
      <p:ext uri="{BB962C8B-B14F-4D97-AF65-F5344CB8AC3E}">
        <p14:creationId xmlns:p14="http://schemas.microsoft.com/office/powerpoint/2010/main" val="36515573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4_Basic Layout">
    <p:spTree>
      <p:nvGrpSpPr>
        <p:cNvPr id="1" name="Shape 63"/>
        <p:cNvGrpSpPr/>
        <p:nvPr/>
      </p:nvGrpSpPr>
      <p:grpSpPr>
        <a:xfrm>
          <a:off x="0" y="0"/>
          <a:ext cx="0" cy="0"/>
          <a:chOff x="0" y="0"/>
          <a:chExt cx="0" cy="0"/>
        </a:xfrm>
      </p:grpSpPr>
    </p:spTree>
    <p:extLst>
      <p:ext uri="{BB962C8B-B14F-4D97-AF65-F5344CB8AC3E}">
        <p14:creationId xmlns:p14="http://schemas.microsoft.com/office/powerpoint/2010/main" val="13467727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5_Images and Contents Layout">
    <p:bg>
      <p:bgPr>
        <a:solidFill>
          <a:schemeClr val="bg2">
            <a:lumMod val="75000"/>
          </a:schemeClr>
        </a:solidFill>
        <a:effectLst/>
      </p:bgPr>
    </p:bg>
    <p:spTree>
      <p:nvGrpSpPr>
        <p:cNvPr id="1" name="Shape 64"/>
        <p:cNvGrpSpPr/>
        <p:nvPr/>
      </p:nvGrpSpPr>
      <p:grpSpPr>
        <a:xfrm>
          <a:off x="0" y="0"/>
          <a:ext cx="0" cy="0"/>
          <a:chOff x="0" y="0"/>
          <a:chExt cx="0" cy="0"/>
        </a:xfrm>
      </p:grpSpPr>
      <p:sp>
        <p:nvSpPr>
          <p:cNvPr id="65" name="Shape 65"/>
          <p:cNvSpPr>
            <a:spLocks noGrp="1"/>
          </p:cNvSpPr>
          <p:nvPr>
            <p:ph type="pic" idx="2"/>
          </p:nvPr>
        </p:nvSpPr>
        <p:spPr>
          <a:xfrm>
            <a:off x="0" y="-1"/>
            <a:ext cx="9144000" cy="3076575"/>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pic>
        <p:nvPicPr>
          <p:cNvPr id="4" name="Picture 3">
            <a:extLst>
              <a:ext uri="{FF2B5EF4-FFF2-40B4-BE49-F238E27FC236}">
                <a16:creationId xmlns:a16="http://schemas.microsoft.com/office/drawing/2014/main" id="{4FB642BE-4696-481C-9D7E-95BA9B7BCA31}"/>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18554744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2_Images and Contents Layout">
    <p:spTree>
      <p:nvGrpSpPr>
        <p:cNvPr id="1" name="Shape 66"/>
        <p:cNvGrpSpPr/>
        <p:nvPr/>
      </p:nvGrpSpPr>
      <p:grpSpPr>
        <a:xfrm>
          <a:off x="0" y="0"/>
          <a:ext cx="0" cy="0"/>
          <a:chOff x="0" y="0"/>
          <a:chExt cx="0" cy="0"/>
        </a:xfrm>
      </p:grpSpPr>
      <p:sp>
        <p:nvSpPr>
          <p:cNvPr id="67" name="Shape 67"/>
          <p:cNvSpPr/>
          <p:nvPr/>
        </p:nvSpPr>
        <p:spPr>
          <a:xfrm>
            <a:off x="0" y="1759754"/>
            <a:ext cx="9144000" cy="2211387"/>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68" name="Shape 68" descr="D:\Fullppt\PNG이미지\핸드폰2.png"/>
          <p:cNvPicPr preferRelativeResize="0"/>
          <p:nvPr/>
        </p:nvPicPr>
        <p:blipFill rotWithShape="1">
          <a:blip r:embed="rId2">
            <a:alphaModFix/>
          </a:blip>
          <a:srcRect/>
          <a:stretch/>
        </p:blipFill>
        <p:spPr>
          <a:xfrm>
            <a:off x="6023208" y="1042230"/>
            <a:ext cx="2869272" cy="3474631"/>
          </a:xfrm>
          <a:prstGeom prst="rect">
            <a:avLst/>
          </a:prstGeom>
          <a:noFill/>
          <a:ln>
            <a:noFill/>
          </a:ln>
        </p:spPr>
      </p:pic>
      <p:sp>
        <p:nvSpPr>
          <p:cNvPr id="69" name="Shape 69"/>
          <p:cNvSpPr>
            <a:spLocks noGrp="1"/>
          </p:cNvSpPr>
          <p:nvPr>
            <p:ph type="pic" idx="2"/>
          </p:nvPr>
        </p:nvSpPr>
        <p:spPr>
          <a:xfrm>
            <a:off x="7380312" y="1175233"/>
            <a:ext cx="1008112" cy="2556104"/>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0" name="Shape 70"/>
          <p:cNvSpPr>
            <a:spLocks noGrp="1"/>
          </p:cNvSpPr>
          <p:nvPr>
            <p:ph type="pic" idx="3"/>
          </p:nvPr>
        </p:nvSpPr>
        <p:spPr>
          <a:xfrm>
            <a:off x="5643269" y="1261134"/>
            <a:ext cx="1654766" cy="2556104"/>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72" name="Shape 72"/>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Tree>
    <p:extLst>
      <p:ext uri="{BB962C8B-B14F-4D97-AF65-F5344CB8AC3E}">
        <p14:creationId xmlns:p14="http://schemas.microsoft.com/office/powerpoint/2010/main" val="18347239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8_Images and Contents Layout">
    <p:spTree>
      <p:nvGrpSpPr>
        <p:cNvPr id="1" name="Shape 73"/>
        <p:cNvGrpSpPr/>
        <p:nvPr/>
      </p:nvGrpSpPr>
      <p:grpSpPr>
        <a:xfrm>
          <a:off x="0" y="0"/>
          <a:ext cx="0" cy="0"/>
          <a:chOff x="0" y="0"/>
          <a:chExt cx="0" cy="0"/>
        </a:xfrm>
      </p:grpSpPr>
      <p:sp>
        <p:nvSpPr>
          <p:cNvPr id="75" name="Shape 75"/>
          <p:cNvSpPr/>
          <p:nvPr/>
        </p:nvSpPr>
        <p:spPr>
          <a:xfrm>
            <a:off x="0" y="0"/>
            <a:ext cx="9144000" cy="720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76" name="Shape 76"/>
          <p:cNvSpPr>
            <a:spLocks noGrp="1"/>
          </p:cNvSpPr>
          <p:nvPr>
            <p:ph type="pic" idx="2"/>
          </p:nvPr>
        </p:nvSpPr>
        <p:spPr>
          <a:xfrm>
            <a:off x="467544" y="339502"/>
            <a:ext cx="3312128" cy="2808072"/>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7" name="Shape 77"/>
          <p:cNvSpPr>
            <a:spLocks noGrp="1"/>
          </p:cNvSpPr>
          <p:nvPr>
            <p:ph type="pic" idx="3"/>
          </p:nvPr>
        </p:nvSpPr>
        <p:spPr>
          <a:xfrm>
            <a:off x="3995936" y="339502"/>
            <a:ext cx="468052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8" name="Shape 78"/>
          <p:cNvSpPr>
            <a:spLocks noGrp="1"/>
          </p:cNvSpPr>
          <p:nvPr>
            <p:ph type="pic" idx="4"/>
          </p:nvPr>
        </p:nvSpPr>
        <p:spPr>
          <a:xfrm>
            <a:off x="3995936" y="1815574"/>
            <a:ext cx="144000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9" name="Shape 79"/>
          <p:cNvSpPr>
            <a:spLocks noGrp="1"/>
          </p:cNvSpPr>
          <p:nvPr>
            <p:ph type="pic" idx="5"/>
          </p:nvPr>
        </p:nvSpPr>
        <p:spPr>
          <a:xfrm>
            <a:off x="5616196" y="1815574"/>
            <a:ext cx="144000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0" name="Shape 80"/>
          <p:cNvSpPr>
            <a:spLocks noGrp="1"/>
          </p:cNvSpPr>
          <p:nvPr>
            <p:ph type="pic" idx="6"/>
          </p:nvPr>
        </p:nvSpPr>
        <p:spPr>
          <a:xfrm>
            <a:off x="7236456" y="1815574"/>
            <a:ext cx="144000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title"/>
          </p:nvPr>
        </p:nvSpPr>
        <p:spPr>
          <a:xfrm>
            <a:off x="436795" y="3267525"/>
            <a:ext cx="8721600" cy="601800"/>
          </a:xfrm>
          <a:prstGeom prst="rect">
            <a:avLst/>
          </a:prstGeom>
          <a:noFill/>
          <a:ln>
            <a:noFill/>
          </a:ln>
        </p:spPr>
        <p:txBody>
          <a:bodyPr wrap="square" lIns="91425" tIns="91425" rIns="91425" bIns="91425" anchor="ctr" anchorCtr="0"/>
          <a:lstStyle>
            <a:lvl1pPr lvl="0" rtl="0">
              <a:spcBef>
                <a:spcPts val="0"/>
              </a:spcBef>
              <a:buNone/>
              <a:defRPr sz="3600"/>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82" name="Shape 82"/>
          <p:cNvSpPr txBox="1">
            <a:spLocks noGrp="1"/>
          </p:cNvSpPr>
          <p:nvPr>
            <p:ph type="subTitle" idx="1"/>
          </p:nvPr>
        </p:nvSpPr>
        <p:spPr>
          <a:xfrm>
            <a:off x="429975" y="3862324"/>
            <a:ext cx="8687400" cy="279600"/>
          </a:xfrm>
          <a:prstGeom prst="rect">
            <a:avLst/>
          </a:prstGeom>
          <a:noFill/>
          <a:ln>
            <a:noFill/>
          </a:ln>
        </p:spPr>
        <p:txBody>
          <a:bodyPr wrap="square" lIns="91425" tIns="91425" rIns="91425" bIns="91425" anchor="ctr" anchorCtr="0"/>
          <a:lstStyle>
            <a:lvl1pPr lvl="0" rtl="0">
              <a:spcBef>
                <a:spcPts val="0"/>
              </a:spcBef>
              <a:buNone/>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11" name="Shape 40"/>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13" name="Picture 12">
            <a:extLst>
              <a:ext uri="{FF2B5EF4-FFF2-40B4-BE49-F238E27FC236}">
                <a16:creationId xmlns:a16="http://schemas.microsoft.com/office/drawing/2014/main" id="{9560F983-45A6-4236-872D-24D851CD0629}"/>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42905313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7_Images and Contents Layout">
    <p:bg>
      <p:bgPr>
        <a:solidFill>
          <a:schemeClr val="bg2">
            <a:lumMod val="75000"/>
          </a:schemeClr>
        </a:solidFill>
        <a:effectLst/>
      </p:bgPr>
    </p:bg>
    <p:spTree>
      <p:nvGrpSpPr>
        <p:cNvPr id="1" name="Shape 83"/>
        <p:cNvGrpSpPr/>
        <p:nvPr/>
      </p:nvGrpSpPr>
      <p:grpSpPr>
        <a:xfrm>
          <a:off x="0" y="0"/>
          <a:ext cx="0" cy="0"/>
          <a:chOff x="0" y="0"/>
          <a:chExt cx="0" cy="0"/>
        </a:xfrm>
      </p:grpSpPr>
      <p:sp>
        <p:nvSpPr>
          <p:cNvPr id="84" name="Shape 84"/>
          <p:cNvSpPr>
            <a:spLocks noGrp="1"/>
          </p:cNvSpPr>
          <p:nvPr>
            <p:ph type="pic" idx="2"/>
          </p:nvPr>
        </p:nvSpPr>
        <p:spPr>
          <a:xfrm>
            <a:off x="6444208" y="267494"/>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5" name="Shape 85"/>
          <p:cNvSpPr>
            <a:spLocks noGrp="1"/>
          </p:cNvSpPr>
          <p:nvPr>
            <p:ph type="pic" idx="3"/>
          </p:nvPr>
        </p:nvSpPr>
        <p:spPr>
          <a:xfrm>
            <a:off x="6444208" y="2715766"/>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6" name="Shape 86"/>
          <p:cNvSpPr>
            <a:spLocks noGrp="1"/>
          </p:cNvSpPr>
          <p:nvPr>
            <p:ph type="pic" idx="4"/>
          </p:nvPr>
        </p:nvSpPr>
        <p:spPr>
          <a:xfrm>
            <a:off x="3986213" y="267494"/>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7" name="Shape 87"/>
          <p:cNvSpPr>
            <a:spLocks noGrp="1"/>
          </p:cNvSpPr>
          <p:nvPr>
            <p:ph type="pic" idx="5"/>
          </p:nvPr>
        </p:nvSpPr>
        <p:spPr>
          <a:xfrm>
            <a:off x="3986213" y="2715766"/>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3610401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End Slide Layout">
    <p:spTree>
      <p:nvGrpSpPr>
        <p:cNvPr id="1" name="Shape 88"/>
        <p:cNvGrpSpPr/>
        <p:nvPr/>
      </p:nvGrpSpPr>
      <p:grpSpPr>
        <a:xfrm>
          <a:off x="0" y="0"/>
          <a:ext cx="0" cy="0"/>
          <a:chOff x="0" y="0"/>
          <a:chExt cx="0" cy="0"/>
        </a:xfrm>
      </p:grpSpPr>
      <p:sp>
        <p:nvSpPr>
          <p:cNvPr id="89" name="Shape 89"/>
          <p:cNvSpPr/>
          <p:nvPr/>
        </p:nvSpPr>
        <p:spPr>
          <a:xfrm>
            <a:off x="3311860" y="737642"/>
            <a:ext cx="2520280" cy="2520280"/>
          </a:xfrm>
          <a:prstGeom prst="ellipse">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90" name="Shape 90" descr="E:\002-KIMS BUSINESS\007-02-Fullslidesppt-Contents\20161228\02-edu\bulb-item.png"/>
          <p:cNvPicPr preferRelativeResize="0"/>
          <p:nvPr/>
        </p:nvPicPr>
        <p:blipFill rotWithShape="1">
          <a:blip r:embed="rId2">
            <a:alphaModFix/>
          </a:blip>
          <a:srcRect/>
          <a:stretch/>
        </p:blipFill>
        <p:spPr>
          <a:xfrm>
            <a:off x="4162351" y="1139211"/>
            <a:ext cx="819298" cy="1818368"/>
          </a:xfrm>
          <a:prstGeom prst="rect">
            <a:avLst/>
          </a:prstGeom>
          <a:noFill/>
          <a:ln>
            <a:noFill/>
          </a:ln>
        </p:spPr>
      </p:pic>
      <p:sp>
        <p:nvSpPr>
          <p:cNvPr id="91" name="Shape 91"/>
          <p:cNvSpPr txBox="1">
            <a:spLocks noGrp="1"/>
          </p:cNvSpPr>
          <p:nvPr>
            <p:ph type="title"/>
          </p:nvPr>
        </p:nvSpPr>
        <p:spPr>
          <a:xfrm>
            <a:off x="3575" y="3604550"/>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92" name="Shape 92"/>
          <p:cNvSpPr txBox="1">
            <a:spLocks noGrp="1"/>
          </p:cNvSpPr>
          <p:nvPr>
            <p:ph type="subTitle" idx="1"/>
          </p:nvPr>
        </p:nvSpPr>
        <p:spPr>
          <a:xfrm>
            <a:off x="-3575" y="4199343"/>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Tree>
    <p:extLst>
      <p:ext uri="{BB962C8B-B14F-4D97-AF65-F5344CB8AC3E}">
        <p14:creationId xmlns:p14="http://schemas.microsoft.com/office/powerpoint/2010/main" val="31830184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icon sets layout">
    <p:spTree>
      <p:nvGrpSpPr>
        <p:cNvPr id="1" name="Shape 93"/>
        <p:cNvGrpSpPr/>
        <p:nvPr/>
      </p:nvGrpSpPr>
      <p:grpSpPr>
        <a:xfrm>
          <a:off x="0" y="0"/>
          <a:ext cx="0" cy="0"/>
          <a:chOff x="0" y="0"/>
          <a:chExt cx="0" cy="0"/>
        </a:xfrm>
      </p:grpSpPr>
      <p:sp>
        <p:nvSpPr>
          <p:cNvPr id="94" name="Shape 94"/>
          <p:cNvSpPr/>
          <p:nvPr/>
        </p:nvSpPr>
        <p:spPr>
          <a:xfrm>
            <a:off x="354008" y="1131589"/>
            <a:ext cx="2849840" cy="3649171"/>
          </a:xfrm>
          <a:prstGeom prst="roundRect">
            <a:avLst>
              <a:gd name="adj" fmla="val 3968"/>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95" name="Shape 95"/>
          <p:cNvSpPr txBox="1"/>
          <p:nvPr/>
        </p:nvSpPr>
        <p:spPr>
          <a:xfrm>
            <a:off x="755576" y="1427128"/>
            <a:ext cx="2232248" cy="448087"/>
          </a:xfrm>
          <a:prstGeom prst="rect">
            <a:avLst/>
          </a:prstGeom>
          <a:noFill/>
          <a:ln>
            <a:noFill/>
          </a:ln>
        </p:spPr>
        <p:txBody>
          <a:bodyPr wrap="square" lIns="91425" tIns="45700" rIns="91425" bIns="45700" anchor="t" anchorCtr="0">
            <a:noAutofit/>
          </a:bodyPr>
          <a:lstStyle/>
          <a:p>
            <a:pPr>
              <a:buSzPct val="25000"/>
            </a:pPr>
            <a:r>
              <a:rPr lang="en" sz="1200" b="1">
                <a:solidFill>
                  <a:srgbClr val="FFFFFF"/>
                </a:solidFill>
              </a:rPr>
              <a:t>You can Resize without losing quality</a:t>
            </a:r>
          </a:p>
        </p:txBody>
      </p:sp>
      <p:sp>
        <p:nvSpPr>
          <p:cNvPr id="96" name="Shape 96"/>
          <p:cNvSpPr txBox="1"/>
          <p:nvPr/>
        </p:nvSpPr>
        <p:spPr>
          <a:xfrm>
            <a:off x="755576" y="1939375"/>
            <a:ext cx="2232248" cy="448087"/>
          </a:xfrm>
          <a:prstGeom prst="rect">
            <a:avLst/>
          </a:prstGeom>
          <a:noFill/>
          <a:ln>
            <a:noFill/>
          </a:ln>
        </p:spPr>
        <p:txBody>
          <a:bodyPr wrap="square" lIns="91425" tIns="45700" rIns="91425" bIns="45700" anchor="t" anchorCtr="0">
            <a:noAutofit/>
          </a:bodyPr>
          <a:lstStyle/>
          <a:p>
            <a:pPr>
              <a:buSzPct val="25000"/>
            </a:pPr>
            <a:r>
              <a:rPr lang="en" sz="1200" b="1">
                <a:solidFill>
                  <a:srgbClr val="FFFFFF"/>
                </a:solidFill>
              </a:rPr>
              <a:t>You can Change Fill Color &amp;</a:t>
            </a:r>
          </a:p>
          <a:p>
            <a:pPr>
              <a:buSzPct val="25000"/>
            </a:pPr>
            <a:r>
              <a:rPr lang="en" sz="1200" b="1">
                <a:solidFill>
                  <a:srgbClr val="FFFFFF"/>
                </a:solidFill>
              </a:rPr>
              <a:t>Line Color</a:t>
            </a:r>
          </a:p>
        </p:txBody>
      </p:sp>
      <p:sp>
        <p:nvSpPr>
          <p:cNvPr id="97" name="Shape 97"/>
          <p:cNvSpPr/>
          <p:nvPr/>
        </p:nvSpPr>
        <p:spPr>
          <a:xfrm>
            <a:off x="531932" y="1347500"/>
            <a:ext cx="108520" cy="3240473"/>
          </a:xfrm>
          <a:prstGeom prst="roundRect">
            <a:avLst>
              <a:gd name="adj" fmla="val 50000"/>
            </a:avLst>
          </a:prstGeom>
          <a:solidFill>
            <a:schemeClr val="bg1">
              <a:alpha val="41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98" name="Shape 98"/>
          <p:cNvSpPr/>
          <p:nvPr/>
        </p:nvSpPr>
        <p:spPr>
          <a:xfrm rot="5400000">
            <a:off x="2592642" y="1238201"/>
            <a:ext cx="502331" cy="502331"/>
          </a:xfrm>
          <a:prstGeom prst="halfFrame">
            <a:avLst>
              <a:gd name="adj1" fmla="val 23728"/>
              <a:gd name="adj2" fmla="val 24642"/>
            </a:avLst>
          </a:prstGeom>
          <a:solidFill>
            <a:schemeClr val="lt1">
              <a:alpha val="22745"/>
            </a:schemeClr>
          </a:solidFill>
          <a:ln>
            <a:noFill/>
          </a:ln>
        </p:spPr>
        <p:txBody>
          <a:bodyPr wrap="square" lIns="91425" tIns="45700" rIns="91425" bIns="45700" anchor="ctr" anchorCtr="0">
            <a:noAutofit/>
          </a:bodyPr>
          <a:lstStyle/>
          <a:p>
            <a:pPr algn="ctr"/>
            <a:endParaRPr sz="1800"/>
          </a:p>
        </p:txBody>
      </p:sp>
      <p:grpSp>
        <p:nvGrpSpPr>
          <p:cNvPr id="99" name="Shape 99"/>
          <p:cNvGrpSpPr/>
          <p:nvPr/>
        </p:nvGrpSpPr>
        <p:grpSpPr>
          <a:xfrm>
            <a:off x="755725" y="3062543"/>
            <a:ext cx="1872059" cy="1576233"/>
            <a:chOff x="102157" y="1419622"/>
            <a:chExt cx="1872059" cy="1576233"/>
          </a:xfrm>
        </p:grpSpPr>
        <p:sp>
          <p:nvSpPr>
            <p:cNvPr id="100" name="Shape 100"/>
            <p:cNvSpPr txBox="1"/>
            <p:nvPr/>
          </p:nvSpPr>
          <p:spPr>
            <a:xfrm>
              <a:off x="127596" y="2749634"/>
              <a:ext cx="1846620" cy="246221"/>
            </a:xfrm>
            <a:prstGeom prst="rect">
              <a:avLst/>
            </a:prstGeom>
            <a:noFill/>
            <a:ln>
              <a:noFill/>
            </a:ln>
          </p:spPr>
          <p:txBody>
            <a:bodyPr wrap="square" lIns="91425" tIns="45700" rIns="91425" bIns="45700" anchor="t" anchorCtr="0">
              <a:noAutofit/>
            </a:bodyPr>
            <a:lstStyle/>
            <a:p>
              <a:pPr>
                <a:buSzPct val="25000"/>
              </a:pPr>
              <a:r>
                <a:rPr lang="en" sz="1000">
                  <a:solidFill>
                    <a:srgbClr val="FFFFFF"/>
                  </a:solidFill>
                </a:rPr>
                <a:t>www.googleslidesppt.com</a:t>
              </a:r>
            </a:p>
          </p:txBody>
        </p:sp>
        <p:sp>
          <p:nvSpPr>
            <p:cNvPr id="101" name="Shape 101"/>
            <p:cNvSpPr txBox="1"/>
            <p:nvPr/>
          </p:nvSpPr>
          <p:spPr>
            <a:xfrm>
              <a:off x="102157" y="1419622"/>
              <a:ext cx="1827644" cy="1384995"/>
            </a:xfrm>
            <a:prstGeom prst="rect">
              <a:avLst/>
            </a:prstGeom>
            <a:noFill/>
            <a:ln>
              <a:noFill/>
            </a:ln>
          </p:spPr>
          <p:txBody>
            <a:bodyPr wrap="square" lIns="91425" tIns="45700" rIns="91425" bIns="45700" anchor="t" anchorCtr="0">
              <a:noAutofit/>
            </a:bodyPr>
            <a:lstStyle/>
            <a:p>
              <a:pPr>
                <a:buSzPct val="25000"/>
              </a:pPr>
              <a:r>
                <a:rPr lang="en" sz="2800" b="1">
                  <a:solidFill>
                    <a:srgbClr val="FFFFFF"/>
                  </a:solidFill>
                </a:rPr>
                <a:t>Google</a:t>
              </a:r>
            </a:p>
            <a:p>
              <a:pPr>
                <a:buSzPct val="25000"/>
              </a:pPr>
              <a:r>
                <a:rPr lang="en" sz="2800" b="1">
                  <a:solidFill>
                    <a:srgbClr val="FFFFFF"/>
                  </a:solidFill>
                </a:rPr>
                <a:t>Slides</a:t>
              </a:r>
            </a:p>
            <a:p>
              <a:pPr>
                <a:buSzPct val="25000"/>
              </a:pPr>
              <a:r>
                <a:rPr lang="en" sz="2800" b="1">
                  <a:solidFill>
                    <a:srgbClr val="FFFFFF"/>
                  </a:solidFill>
                </a:rPr>
                <a:t>PPT</a:t>
              </a:r>
            </a:p>
          </p:txBody>
        </p:sp>
      </p:grpSp>
    </p:spTree>
    <p:extLst>
      <p:ext uri="{BB962C8B-B14F-4D97-AF65-F5344CB8AC3E}">
        <p14:creationId xmlns:p14="http://schemas.microsoft.com/office/powerpoint/2010/main" val="3222391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Slide">
    <p:bg>
      <p:bgPr>
        <a:blipFill rotWithShape="1">
          <a:blip r:embed="rId2">
            <a:alphaModFix/>
          </a:blip>
          <a:stretch>
            <a:fillRect/>
          </a:stretch>
        </a:blipFill>
        <a:effectLst/>
      </p:bgPr>
    </p:bg>
    <p:spTree>
      <p:nvGrpSpPr>
        <p:cNvPr id="1" name="Shape 12"/>
        <p:cNvGrpSpPr/>
        <p:nvPr/>
      </p:nvGrpSpPr>
      <p:grpSpPr>
        <a:xfrm>
          <a:off x="0" y="0"/>
          <a:ext cx="0" cy="0"/>
          <a:chOff x="0" y="0"/>
          <a:chExt cx="0" cy="0"/>
        </a:xfrm>
      </p:grpSpPr>
      <p:sp>
        <p:nvSpPr>
          <p:cNvPr id="13" name="Shape 13"/>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4" name="Shape 14"/>
          <p:cNvSpPr txBox="1">
            <a:spLocks noGrp="1"/>
          </p:cNvSpPr>
          <p:nvPr>
            <p:ph type="title"/>
          </p:nvPr>
        </p:nvSpPr>
        <p:spPr>
          <a:xfrm>
            <a:off x="0" y="11901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grpSp>
        <p:nvGrpSpPr>
          <p:cNvPr id="15" name="Shape 15"/>
          <p:cNvGrpSpPr/>
          <p:nvPr/>
        </p:nvGrpSpPr>
        <p:grpSpPr>
          <a:xfrm>
            <a:off x="0" y="0"/>
            <a:ext cx="9144000" cy="248304"/>
            <a:chOff x="0" y="0"/>
            <a:chExt cx="9144000" cy="248304"/>
          </a:xfrm>
          <a:solidFill>
            <a:schemeClr val="bg2"/>
          </a:solidFill>
        </p:grpSpPr>
        <p:sp>
          <p:nvSpPr>
            <p:cNvPr id="16" name="Shape 16"/>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7" name="Shape 17"/>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9" name="Picture 8">
            <a:extLst>
              <a:ext uri="{FF2B5EF4-FFF2-40B4-BE49-F238E27FC236}">
                <a16:creationId xmlns:a16="http://schemas.microsoft.com/office/drawing/2014/main" id="{CF1E41EC-5ABF-462E-8E84-28FF5E083A1E}"/>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Color Code Layout">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Tree>
    <p:extLst>
      <p:ext uri="{BB962C8B-B14F-4D97-AF65-F5344CB8AC3E}">
        <p14:creationId xmlns:p14="http://schemas.microsoft.com/office/powerpoint/2010/main" val="32116264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2_Title Slide">
    <p:spTree>
      <p:nvGrpSpPr>
        <p:cNvPr id="1" name="Shape 60"/>
        <p:cNvGrpSpPr/>
        <p:nvPr/>
      </p:nvGrpSpPr>
      <p:grpSpPr>
        <a:xfrm>
          <a:off x="0" y="0"/>
          <a:ext cx="0" cy="0"/>
          <a:chOff x="0" y="0"/>
          <a:chExt cx="0" cy="0"/>
        </a:xfrm>
      </p:grpSpPr>
      <p:sp>
        <p:nvSpPr>
          <p:cNvPr id="61" name="Shape 61"/>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2" name="Shape 62"/>
          <p:cNvSpPr txBox="1">
            <a:spLocks noGrp="1"/>
          </p:cNvSpPr>
          <p:nvPr>
            <p:ph type="title"/>
          </p:nvPr>
        </p:nvSpPr>
        <p:spPr>
          <a:xfrm>
            <a:off x="336800" y="0"/>
            <a:ext cx="8807400" cy="884400"/>
          </a:xfrm>
          <a:prstGeom prst="rect">
            <a:avLst/>
          </a:prstGeom>
          <a:noFill/>
          <a:ln>
            <a:noFill/>
          </a:ln>
        </p:spPr>
        <p:txBody>
          <a:bodyPr wrap="square" lIns="91425" tIns="91425" rIns="91425" bIns="91425" anchor="ctr" anchorCtr="0"/>
          <a:lstStyle>
            <a:lvl1pPr marL="0" marR="0" lvl="0" indent="0" algn="l"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p:nvPr/>
        </p:nvSpPr>
        <p:spPr>
          <a:xfrm>
            <a:off x="0" y="879574"/>
            <a:ext cx="9144000" cy="108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6" name="Picture 5">
            <a:extLst>
              <a:ext uri="{FF2B5EF4-FFF2-40B4-BE49-F238E27FC236}">
                <a16:creationId xmlns:a16="http://schemas.microsoft.com/office/drawing/2014/main" id="{DBC740FF-790B-463F-A360-4A4DC3ED8056}"/>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31910025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8_Picture with Caption">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0" y="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8" name="Shape 58"/>
          <p:cNvSpPr>
            <a:spLocks noGrp="1"/>
          </p:cNvSpPr>
          <p:nvPr>
            <p:ph type="pic" idx="2"/>
          </p:nvPr>
        </p:nvSpPr>
        <p:spPr>
          <a:xfrm>
            <a:off x="540000" y="1167542"/>
            <a:ext cx="4032000" cy="1404208"/>
          </a:xfrm>
          <a:prstGeom prst="rect">
            <a:avLst/>
          </a:prstGeom>
          <a:solidFill>
            <a:srgbClr val="D8D8D8"/>
          </a:solidFill>
          <a:ln>
            <a:noFill/>
          </a:ln>
        </p:spPr>
        <p:txBody>
          <a:bodyPr wrap="square" lIns="91425" tIns="91425" rIns="91425" bIns="91425" anchor="ctr" anchorCtr="0"/>
          <a:lstStyle>
            <a:lvl1pPr marL="0" marR="0" lvl="0" indent="0" algn="ctr" rtl="0">
              <a:spcBef>
                <a:spcPts val="280"/>
              </a:spcBef>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59" name="Shape 59"/>
          <p:cNvSpPr>
            <a:spLocks noGrp="1"/>
          </p:cNvSpPr>
          <p:nvPr>
            <p:ph type="pic" idx="3"/>
          </p:nvPr>
        </p:nvSpPr>
        <p:spPr>
          <a:xfrm>
            <a:off x="4572000" y="3291830"/>
            <a:ext cx="4032000" cy="1404208"/>
          </a:xfrm>
          <a:prstGeom prst="rect">
            <a:avLst/>
          </a:prstGeom>
          <a:solidFill>
            <a:srgbClr val="D8D8D8"/>
          </a:solidFill>
          <a:ln>
            <a:noFill/>
          </a:ln>
        </p:spPr>
        <p:txBody>
          <a:bodyPr wrap="square" lIns="91425" tIns="91425" rIns="91425" bIns="91425" anchor="ctr" anchorCtr="0"/>
          <a:lstStyle>
            <a:lvl1pPr marL="0" marR="0" lvl="0" indent="0" algn="ctr" rtl="0">
              <a:spcBef>
                <a:spcPts val="280"/>
              </a:spcBef>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6" name="Shape 13">
            <a:extLst>
              <a:ext uri="{FF2B5EF4-FFF2-40B4-BE49-F238E27FC236}">
                <a16:creationId xmlns:a16="http://schemas.microsoft.com/office/drawing/2014/main" id="{E08A00BB-811D-40BE-92C2-8358AFFE2579}"/>
              </a:ext>
            </a:extLst>
          </p:cNvPr>
          <p:cNvSpPr/>
          <p:nvPr userDrawn="1"/>
        </p:nvSpPr>
        <p:spPr>
          <a:xfrm>
            <a:off x="0" y="4603500"/>
            <a:ext cx="9144000" cy="540000"/>
          </a:xfrm>
          <a:prstGeom prst="rect">
            <a:avLst/>
          </a:prstGeom>
          <a:solidFill>
            <a:schemeClr val="bg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8" name="Picture 7">
            <a:extLst>
              <a:ext uri="{FF2B5EF4-FFF2-40B4-BE49-F238E27FC236}">
                <a16:creationId xmlns:a16="http://schemas.microsoft.com/office/drawing/2014/main" id="{7BBB6A8F-4AB8-41A8-BEED-C07DBEE58153}"/>
              </a:ext>
            </a:extLst>
          </p:cNvPr>
          <p:cNvPicPr>
            <a:picLocks noChangeAspect="1"/>
          </p:cNvPicPr>
          <p:nvPr userDrawn="1"/>
        </p:nvPicPr>
        <p:blipFill>
          <a:blip r:embed="rId2"/>
          <a:stretch>
            <a:fillRect/>
          </a:stretch>
        </p:blipFill>
        <p:spPr>
          <a:xfrm>
            <a:off x="7940913" y="4664384"/>
            <a:ext cx="1159488" cy="41823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2_Title Slide">
    <p:spTree>
      <p:nvGrpSpPr>
        <p:cNvPr id="1" name="Shape 60"/>
        <p:cNvGrpSpPr/>
        <p:nvPr/>
      </p:nvGrpSpPr>
      <p:grpSpPr>
        <a:xfrm>
          <a:off x="0" y="0"/>
          <a:ext cx="0" cy="0"/>
          <a:chOff x="0" y="0"/>
          <a:chExt cx="0" cy="0"/>
        </a:xfrm>
      </p:grpSpPr>
      <p:sp>
        <p:nvSpPr>
          <p:cNvPr id="61" name="Shape 61"/>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2" name="Shape 62"/>
          <p:cNvSpPr txBox="1">
            <a:spLocks noGrp="1"/>
          </p:cNvSpPr>
          <p:nvPr>
            <p:ph type="title"/>
          </p:nvPr>
        </p:nvSpPr>
        <p:spPr>
          <a:xfrm>
            <a:off x="336800" y="0"/>
            <a:ext cx="8807400" cy="884400"/>
          </a:xfrm>
          <a:prstGeom prst="rect">
            <a:avLst/>
          </a:prstGeom>
          <a:noFill/>
          <a:ln>
            <a:noFill/>
          </a:ln>
        </p:spPr>
        <p:txBody>
          <a:bodyPr wrap="square" lIns="91425" tIns="91425" rIns="91425" bIns="91425" anchor="ctr" anchorCtr="0"/>
          <a:lstStyle>
            <a:lvl1pPr marL="0" marR="0" lvl="0" indent="0" algn="l"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p:nvPr/>
        </p:nvSpPr>
        <p:spPr>
          <a:xfrm>
            <a:off x="0" y="879574"/>
            <a:ext cx="9144000" cy="108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6" name="Picture 5">
            <a:extLst>
              <a:ext uri="{FF2B5EF4-FFF2-40B4-BE49-F238E27FC236}">
                <a16:creationId xmlns:a16="http://schemas.microsoft.com/office/drawing/2014/main" id="{DBC740FF-790B-463F-A360-4A4DC3ED8056}"/>
              </a:ext>
            </a:extLst>
          </p:cNvPr>
          <p:cNvPicPr>
            <a:picLocks noChangeAspect="1"/>
          </p:cNvPicPr>
          <p:nvPr userDrawn="1"/>
        </p:nvPicPr>
        <p:blipFill>
          <a:blip r:embed="rId2"/>
          <a:stretch>
            <a:fillRect/>
          </a:stretch>
        </p:blipFill>
        <p:spPr>
          <a:xfrm>
            <a:off x="7940913" y="4664384"/>
            <a:ext cx="1159488" cy="41823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6_Title Slide">
    <p:bg>
      <p:bgPr>
        <a:blipFill rotWithShape="1">
          <a:blip r:embed="rId2">
            <a:alphaModFix/>
          </a:blip>
          <a:stretch>
            <a:fillRect/>
          </a:stretch>
        </a:blipFill>
        <a:effectLst/>
      </p:bgPr>
    </p:bg>
    <p:spTree>
      <p:nvGrpSpPr>
        <p:cNvPr id="1" name="Shape 100"/>
        <p:cNvGrpSpPr/>
        <p:nvPr/>
      </p:nvGrpSpPr>
      <p:grpSpPr>
        <a:xfrm>
          <a:off x="0" y="0"/>
          <a:ext cx="0" cy="0"/>
          <a:chOff x="0" y="0"/>
          <a:chExt cx="0" cy="0"/>
        </a:xfrm>
      </p:grpSpPr>
      <p:sp>
        <p:nvSpPr>
          <p:cNvPr id="101" name="Shape 101"/>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4" name="Shape 15">
            <a:extLst>
              <a:ext uri="{FF2B5EF4-FFF2-40B4-BE49-F238E27FC236}">
                <a16:creationId xmlns:a16="http://schemas.microsoft.com/office/drawing/2014/main" id="{61336EA6-55E4-461E-A8D5-19A89AFB1E9F}"/>
              </a:ext>
            </a:extLst>
          </p:cNvPr>
          <p:cNvGrpSpPr/>
          <p:nvPr userDrawn="1"/>
        </p:nvGrpSpPr>
        <p:grpSpPr>
          <a:xfrm>
            <a:off x="0" y="0"/>
            <a:ext cx="9144000" cy="248304"/>
            <a:chOff x="0" y="0"/>
            <a:chExt cx="9144000" cy="248304"/>
          </a:xfrm>
          <a:solidFill>
            <a:schemeClr val="bg2">
              <a:lumMod val="75000"/>
            </a:schemeClr>
          </a:solidFill>
        </p:grpSpPr>
        <p:sp>
          <p:nvSpPr>
            <p:cNvPr id="5" name="Shape 16">
              <a:extLst>
                <a:ext uri="{FF2B5EF4-FFF2-40B4-BE49-F238E27FC236}">
                  <a16:creationId xmlns:a16="http://schemas.microsoft.com/office/drawing/2014/main" id="{DDCAE31C-C2D2-4D6B-AED7-6864BA6F0073}"/>
                </a:ext>
              </a:extLst>
            </p:cNvPr>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 name="Shape 17">
              <a:extLst>
                <a:ext uri="{FF2B5EF4-FFF2-40B4-BE49-F238E27FC236}">
                  <a16:creationId xmlns:a16="http://schemas.microsoft.com/office/drawing/2014/main" id="{5B5481E8-A983-42F1-91C4-90F5589A809D}"/>
                </a:ext>
              </a:extLst>
            </p:cNvPr>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8" name="Picture 7">
            <a:extLst>
              <a:ext uri="{FF2B5EF4-FFF2-40B4-BE49-F238E27FC236}">
                <a16:creationId xmlns:a16="http://schemas.microsoft.com/office/drawing/2014/main" id="{697B1594-953D-4373-8E4E-541FFE5F4F48}"/>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Custom Layout">
    <p:bg>
      <p:bgPr>
        <a:blipFill rotWithShape="1">
          <a:blip r:embed="rId2">
            <a:alphaModFix/>
          </a:blip>
          <a:stretch>
            <a:fillRect/>
          </a:stretch>
        </a:blipFill>
        <a:effectLst/>
      </p:bgPr>
    </p:bg>
    <p:spTree>
      <p:nvGrpSpPr>
        <p:cNvPr id="1" name="Shape 103"/>
        <p:cNvGrpSpPr/>
        <p:nvPr/>
      </p:nvGrpSpPr>
      <p:grpSpPr>
        <a:xfrm>
          <a:off x="0" y="0"/>
          <a:ext cx="0" cy="0"/>
          <a:chOff x="0" y="0"/>
          <a:chExt cx="0" cy="0"/>
        </a:xfrm>
      </p:grpSpPr>
      <p:sp>
        <p:nvSpPr>
          <p:cNvPr id="104" name="Shape 104"/>
          <p:cNvSpPr/>
          <p:nvPr/>
        </p:nvSpPr>
        <p:spPr>
          <a:xfrm>
            <a:off x="0" y="2955479"/>
            <a:ext cx="9144000" cy="1512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Custom Layout">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0" y="0"/>
            <a:ext cx="9144000" cy="884400"/>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3_Title Slide">
    <p:bg>
      <p:bgPr>
        <a:blipFill rotWithShape="1">
          <a:blip r:embed="rId2">
            <a:alphaModFix/>
          </a:blip>
          <a:stretch>
            <a:fillRect/>
          </a:stretch>
        </a:blipFill>
        <a:effectLst/>
      </p:bgPr>
    </p:bg>
    <p:spTree>
      <p:nvGrpSpPr>
        <p:cNvPr id="1" name="Shape 116"/>
        <p:cNvGrpSpPr/>
        <p:nvPr/>
      </p:nvGrpSpPr>
      <p:grpSpPr>
        <a:xfrm>
          <a:off x="0" y="0"/>
          <a:ext cx="0" cy="0"/>
          <a:chOff x="0" y="0"/>
          <a:chExt cx="0" cy="0"/>
        </a:xfrm>
      </p:grpSpPr>
      <p:sp>
        <p:nvSpPr>
          <p:cNvPr id="117" name="Shape 117"/>
          <p:cNvSpPr txBox="1">
            <a:spLocks noGrp="1"/>
          </p:cNvSpPr>
          <p:nvPr>
            <p:ph type="title"/>
          </p:nvPr>
        </p:nvSpPr>
        <p:spPr>
          <a:xfrm>
            <a:off x="0" y="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6" r:id="rId4"/>
    <p:sldLayoutId id="2147483657" r:id="rId5"/>
    <p:sldLayoutId id="2147483665" r:id="rId6"/>
    <p:sldLayoutId id="2147483666" r:id="rId7"/>
    <p:sldLayoutId id="2147483668" r:id="rId8"/>
    <p:sldLayoutId id="2147483669" r:id="rId9"/>
    <p:sldLayoutId id="2147483670" r:id="rId10"/>
    <p:sldLayoutId id="2147483693" r:id="rId11"/>
    <p:sldLayoutId id="2147483694"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2442883582"/>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5"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www.abartomanager.com.au/" TargetMode="External"/><Relationship Id="rId2" Type="http://schemas.openxmlformats.org/officeDocument/2006/relationships/notesSlide" Target="../notesSlides/notesSlide13.xml"/><Relationship Id="rId1" Type="http://schemas.openxmlformats.org/officeDocument/2006/relationships/slideLayout" Target="../slideLayouts/slideLayout21.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3.png"/><Relationship Id="rId3" Type="http://schemas.openxmlformats.org/officeDocument/2006/relationships/hyperlink" Target="http://www.ombudsman.gov.au/about/overseas-students" TargetMode="External"/><Relationship Id="rId7" Type="http://schemas.openxmlformats.org/officeDocument/2006/relationships/hyperlink" Target="https://www.lifeline.org.au/" TargetMode="External"/><Relationship Id="rId12" Type="http://schemas.openxmlformats.org/officeDocument/2006/relationships/hyperlink" Target="https://www.beyondblue.org.au/"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20.gif"/><Relationship Id="rId11" Type="http://schemas.openxmlformats.org/officeDocument/2006/relationships/image" Target="../media/image22.jpeg"/><Relationship Id="rId5" Type="http://schemas.openxmlformats.org/officeDocument/2006/relationships/hyperlink" Target="http://www.cisa.edu.au/" TargetMode="External"/><Relationship Id="rId15" Type="http://schemas.openxmlformats.org/officeDocument/2006/relationships/image" Target="../media/image25.png"/><Relationship Id="rId10" Type="http://schemas.openxmlformats.org/officeDocument/2006/relationships/hyperlink" Target="https://www.studyinaustralia.gov.au/" TargetMode="External"/><Relationship Id="rId4" Type="http://schemas.openxmlformats.org/officeDocument/2006/relationships/image" Target="../media/image19.jpg"/><Relationship Id="rId9" Type="http://schemas.microsoft.com/office/2007/relationships/hdphoto" Target="../media/hdphoto1.wdp"/><Relationship Id="rId14" Type="http://schemas.openxmlformats.org/officeDocument/2006/relationships/image" Target="../media/image24.png"/></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https://www.triplezero.gov.au/Pages/default.aspx" TargetMode="External"/><Relationship Id="rId7" Type="http://schemas.openxmlformats.org/officeDocument/2006/relationships/hyperlink" Target="https://www.1800respect.org.au/"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hyperlink" Target="https://www.crimestoppers.com.au/" TargetMode="External"/><Relationship Id="rId4" Type="http://schemas.openxmlformats.org/officeDocument/2006/relationships/image" Target="../media/image26.png"/><Relationship Id="rId9"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6.xml"/><Relationship Id="rId6" Type="http://schemas.openxmlformats.org/officeDocument/2006/relationships/image" Target="../media/image34.jpg"/><Relationship Id="rId5" Type="http://schemas.openxmlformats.org/officeDocument/2006/relationships/image" Target="../media/image33.jpeg"/><Relationship Id="rId4" Type="http://schemas.openxmlformats.org/officeDocument/2006/relationships/image" Target="../media/image32.jpg"/></Relationships>
</file>

<file path=ppt/slides/_rels/slide3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microsoft.com/office/2007/relationships/hdphoto" Target="../media/hdphoto2.wdp"/><Relationship Id="rId5" Type="http://schemas.openxmlformats.org/officeDocument/2006/relationships/image" Target="../media/image37.png"/><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467551" y="2715325"/>
            <a:ext cx="4563000" cy="100800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lt1"/>
              </a:buClr>
              <a:buSzPct val="25000"/>
              <a:buFont typeface="Arial"/>
              <a:buNone/>
            </a:pPr>
            <a:r>
              <a:rPr lang="en-US" sz="6600" b="1" i="0" u="none" strike="noStrike" cap="none">
                <a:solidFill>
                  <a:schemeClr val="lt1"/>
                </a:solidFill>
                <a:latin typeface="Arial"/>
                <a:ea typeface="Arial"/>
                <a:cs typeface="Arial"/>
                <a:sym typeface="Arial"/>
              </a:rPr>
              <a:t>WELCOME </a:t>
            </a:r>
            <a:endParaRPr lang="en" sz="6600" b="1" i="0" u="none" strike="noStrike" cap="none">
              <a:solidFill>
                <a:schemeClr val="lt1"/>
              </a:solidFill>
              <a:latin typeface="Arial"/>
              <a:ea typeface="Arial"/>
              <a:cs typeface="Arial"/>
              <a:sym typeface="Arial"/>
            </a:endParaRPr>
          </a:p>
        </p:txBody>
      </p:sp>
      <p:sp>
        <p:nvSpPr>
          <p:cNvPr id="135" name="Shape 135"/>
          <p:cNvSpPr txBox="1">
            <a:spLocks noGrp="1"/>
          </p:cNvSpPr>
          <p:nvPr>
            <p:ph type="subTitle" idx="1"/>
          </p:nvPr>
        </p:nvSpPr>
        <p:spPr>
          <a:xfrm>
            <a:off x="1104900" y="3728929"/>
            <a:ext cx="4608600" cy="279600"/>
          </a:xfrm>
          <a:prstGeom prst="rect">
            <a:avLst/>
          </a:prstGeom>
        </p:spPr>
        <p:txBody>
          <a:bodyPr wrap="square" lIns="91425" tIns="91425" rIns="91425" bIns="91425" anchor="ctr" anchorCtr="0">
            <a:noAutofit/>
          </a:bodyPr>
          <a:lstStyle/>
          <a:p>
            <a:pPr>
              <a:buClr>
                <a:schemeClr val="lt1"/>
              </a:buClr>
              <a:buSzPct val="25000"/>
            </a:pPr>
            <a:r>
              <a:rPr lang="en-US" sz="2400"/>
              <a:t>ECA Graduate Institute.</a:t>
            </a:r>
            <a:endParaRPr lang="en-US" sz="2400">
              <a:solidFill>
                <a:schemeClr val="lt1"/>
              </a:solidFill>
            </a:endParaRPr>
          </a:p>
        </p:txBody>
      </p:sp>
      <p:pic>
        <p:nvPicPr>
          <p:cNvPr id="8" name="Picture 8" descr="A close up of a sign&#10;&#10;Description generated with very high confidence">
            <a:extLst>
              <a:ext uri="{FF2B5EF4-FFF2-40B4-BE49-F238E27FC236}">
                <a16:creationId xmlns:a16="http://schemas.microsoft.com/office/drawing/2014/main" id="{0D7AB98D-1185-49C8-8602-93837CFB2A86}"/>
              </a:ext>
            </a:extLst>
          </p:cNvPr>
          <p:cNvPicPr>
            <a:picLocks noChangeAspect="1"/>
          </p:cNvPicPr>
          <p:nvPr/>
        </p:nvPicPr>
        <p:blipFill>
          <a:blip r:embed="rId3"/>
          <a:stretch>
            <a:fillRect/>
          </a:stretch>
        </p:blipFill>
        <p:spPr>
          <a:xfrm>
            <a:off x="5791200" y="3728929"/>
            <a:ext cx="2743200" cy="990600"/>
          </a:xfrm>
          <a:prstGeom prst="rect">
            <a:avLst/>
          </a:prstGeom>
        </p:spPr>
      </p:pic>
      <p:sp>
        <p:nvSpPr>
          <p:cNvPr id="4" name="TextBox 3">
            <a:extLst>
              <a:ext uri="{FF2B5EF4-FFF2-40B4-BE49-F238E27FC236}">
                <a16:creationId xmlns:a16="http://schemas.microsoft.com/office/drawing/2014/main" id="{921EC2E0-21BE-45E5-A4B7-E6279306F1D4}"/>
              </a:ext>
            </a:extLst>
          </p:cNvPr>
          <p:cNvSpPr txBox="1"/>
          <p:nvPr/>
        </p:nvSpPr>
        <p:spPr>
          <a:xfrm rot="941051">
            <a:off x="6734630" y="1704294"/>
            <a:ext cx="1190171" cy="523220"/>
          </a:xfrm>
          <a:prstGeom prst="rect">
            <a:avLst/>
          </a:prstGeom>
          <a:noFill/>
        </p:spPr>
        <p:txBody>
          <a:bodyPr wrap="square" rtlCol="0">
            <a:spAutoFit/>
          </a:bodyPr>
          <a:lstStyle/>
          <a:p>
            <a:r>
              <a:rPr lang="en-AU" dirty="0">
                <a:solidFill>
                  <a:schemeClr val="bg1"/>
                </a:solidFill>
              </a:rPr>
              <a:t>EGI 2019</a:t>
            </a:r>
          </a:p>
          <a:p>
            <a:r>
              <a:rPr lang="en-AU" dirty="0">
                <a:solidFill>
                  <a:schemeClr val="bg1"/>
                </a:solidFill>
              </a:rPr>
              <a:t>Orientation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p:nvPr/>
        </p:nvSpPr>
        <p:spPr>
          <a:xfrm>
            <a:off x="539552" y="670961"/>
            <a:ext cx="2476068" cy="3533837"/>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3F3F3F"/>
              </a:buClr>
              <a:buSzPct val="25000"/>
              <a:buFont typeface="Arial"/>
              <a:buNone/>
            </a:pPr>
            <a:r>
              <a:rPr lang="en-US" sz="3600" b="1">
                <a:solidFill>
                  <a:srgbClr val="3F3F3F"/>
                </a:solidFill>
                <a:latin typeface="Arial"/>
                <a:ea typeface="Arial"/>
                <a:cs typeface="Arial"/>
                <a:sym typeface="Arial"/>
              </a:rPr>
              <a:t>Academic</a:t>
            </a:r>
            <a:br>
              <a:rPr lang="en-US">
                <a:solidFill>
                  <a:schemeClr val="tx1"/>
                </a:solidFill>
              </a:rPr>
            </a:br>
            <a:r>
              <a:rPr lang="en-US" sz="3600" b="1">
                <a:solidFill>
                  <a:srgbClr val="E54632"/>
                </a:solidFill>
                <a:latin typeface="Arial"/>
                <a:ea typeface="Arial"/>
                <a:cs typeface="Arial"/>
                <a:sym typeface="Arial"/>
              </a:rPr>
              <a:t>Support</a:t>
            </a:r>
            <a:r>
              <a:rPr lang="en" sz="3600" b="1">
                <a:solidFill>
                  <a:srgbClr val="E54632"/>
                </a:solidFill>
                <a:latin typeface="Arial"/>
                <a:ea typeface="Arial"/>
                <a:cs typeface="Arial"/>
                <a:sym typeface="Arial"/>
              </a:rPr>
              <a:t> </a:t>
            </a:r>
            <a:br>
              <a:rPr lang="en-US">
                <a:solidFill>
                  <a:schemeClr val="tx1"/>
                </a:solidFill>
              </a:rPr>
            </a:br>
            <a:endParaRPr lang="en-US" sz="1200" b="1">
              <a:solidFill>
                <a:srgbClr val="595959"/>
              </a:solidFill>
            </a:endParaRPr>
          </a:p>
          <a:p>
            <a:pPr algn="ctr">
              <a:buClr>
                <a:srgbClr val="3F3F3F"/>
              </a:buClr>
              <a:buSzPct val="25000"/>
            </a:pPr>
            <a:r>
              <a:rPr lang="en-US" sz="1800" b="1">
                <a:solidFill>
                  <a:srgbClr val="595959"/>
                </a:solidFill>
                <a:latin typeface="Arial"/>
                <a:ea typeface="Arial"/>
                <a:cs typeface="Arial"/>
                <a:sym typeface="Arial"/>
              </a:rPr>
              <a:t>Ongoing academic support is provided to </a:t>
            </a:r>
            <a:r>
              <a:rPr lang="en-US" sz="1800" b="1">
                <a:solidFill>
                  <a:srgbClr val="595959"/>
                </a:solidFill>
              </a:rPr>
              <a:t>all</a:t>
            </a:r>
            <a:r>
              <a:rPr lang="en-US" sz="1800" b="1">
                <a:solidFill>
                  <a:srgbClr val="595959"/>
                </a:solidFill>
                <a:latin typeface="Arial"/>
                <a:ea typeface="Arial"/>
                <a:cs typeface="Arial"/>
                <a:sym typeface="Arial"/>
              </a:rPr>
              <a:t> students </a:t>
            </a:r>
            <a:r>
              <a:rPr lang="en-US" sz="1800" b="1">
                <a:solidFill>
                  <a:srgbClr val="595959"/>
                </a:solidFill>
              </a:rPr>
              <a:t>to help fulfill</a:t>
            </a:r>
            <a:r>
              <a:rPr lang="en-US" sz="1800" b="1">
                <a:solidFill>
                  <a:srgbClr val="595959"/>
                </a:solidFill>
                <a:latin typeface="Arial"/>
                <a:ea typeface="Arial"/>
                <a:cs typeface="Arial"/>
                <a:sym typeface="Arial"/>
              </a:rPr>
              <a:t> their </a:t>
            </a:r>
            <a:r>
              <a:rPr lang="en-US" sz="1800" b="1">
                <a:solidFill>
                  <a:srgbClr val="595959"/>
                </a:solidFill>
              </a:rPr>
              <a:t>Course </a:t>
            </a:r>
            <a:r>
              <a:rPr lang="en-US" sz="1800" b="1">
                <a:solidFill>
                  <a:srgbClr val="595959"/>
                </a:solidFill>
                <a:latin typeface="Arial"/>
                <a:ea typeface="Arial"/>
                <a:cs typeface="Arial"/>
                <a:sym typeface="Arial"/>
              </a:rPr>
              <a:t>Progress requirements.</a:t>
            </a:r>
            <a:endParaRPr lang="en" sz="1800" b="1">
              <a:solidFill>
                <a:srgbClr val="595959"/>
              </a:solidFill>
              <a:latin typeface="Arial"/>
              <a:ea typeface="Arial"/>
              <a:cs typeface="Arial"/>
              <a:sym typeface="Arial"/>
            </a:endParaRPr>
          </a:p>
        </p:txBody>
      </p:sp>
      <p:grpSp>
        <p:nvGrpSpPr>
          <p:cNvPr id="743" name="Shape 743"/>
          <p:cNvGrpSpPr/>
          <p:nvPr/>
        </p:nvGrpSpPr>
        <p:grpSpPr>
          <a:xfrm>
            <a:off x="3274805" y="801339"/>
            <a:ext cx="2593340" cy="3530502"/>
            <a:chOff x="3274805" y="801339"/>
            <a:chExt cx="2593340" cy="3530502"/>
          </a:xfrm>
        </p:grpSpPr>
        <p:sp>
          <p:nvSpPr>
            <p:cNvPr id="744" name="Shape 744"/>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5" name="Shape 745"/>
            <p:cNvSpPr/>
            <p:nvPr/>
          </p:nvSpPr>
          <p:spPr>
            <a:xfrm>
              <a:off x="3466380" y="928382"/>
              <a:ext cx="2243304" cy="3276416"/>
            </a:xfrm>
            <a:prstGeom prst="rect">
              <a:avLst/>
            </a:pr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46" name="Shape 746"/>
          <p:cNvGrpSpPr/>
          <p:nvPr/>
        </p:nvGrpSpPr>
        <p:grpSpPr>
          <a:xfrm>
            <a:off x="5998553" y="801339"/>
            <a:ext cx="2593340" cy="3530502"/>
            <a:chOff x="3274805" y="801339"/>
            <a:chExt cx="2593340" cy="3530502"/>
          </a:xfrm>
        </p:grpSpPr>
        <p:sp>
          <p:nvSpPr>
            <p:cNvPr id="747" name="Shape 747"/>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8" name="Shape 748"/>
            <p:cNvSpPr/>
            <p:nvPr/>
          </p:nvSpPr>
          <p:spPr>
            <a:xfrm>
              <a:off x="3466380" y="928382"/>
              <a:ext cx="2243304" cy="3276416"/>
            </a:xfrm>
            <a:prstGeom prst="rect">
              <a:avLst/>
            </a:pr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49" name="Shape 749"/>
          <p:cNvGrpSpPr/>
          <p:nvPr/>
        </p:nvGrpSpPr>
        <p:grpSpPr>
          <a:xfrm>
            <a:off x="3668233" y="1160687"/>
            <a:ext cx="1839871" cy="2996472"/>
            <a:chOff x="1817394" y="1338988"/>
            <a:chExt cx="6571030" cy="2996472"/>
          </a:xfrm>
        </p:grpSpPr>
        <p:sp>
          <p:nvSpPr>
            <p:cNvPr id="750" name="Shape 750"/>
            <p:cNvSpPr txBox="1"/>
            <p:nvPr/>
          </p:nvSpPr>
          <p:spPr>
            <a:xfrm>
              <a:off x="2227884" y="2145324"/>
              <a:ext cx="6160540" cy="219013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Regular workshops will be held where the students will be provided additional support and an opportunity to resubmit their assessments.</a:t>
              </a:r>
              <a:br>
                <a:rPr lang="en-US" sz="1200">
                  <a:solidFill>
                    <a:srgbClr val="3F3F3F"/>
                  </a:solidFill>
                  <a:latin typeface="Arial"/>
                  <a:ea typeface="Arial"/>
                  <a:cs typeface="Arial"/>
                  <a:sym typeface="Arial"/>
                </a:rPr>
              </a:br>
              <a:br>
                <a:rPr lang="en-US" sz="1200">
                  <a:solidFill>
                    <a:srgbClr val="3F3F3F"/>
                  </a:solidFill>
                  <a:latin typeface="Arial"/>
                  <a:ea typeface="Arial"/>
                  <a:cs typeface="Arial"/>
                  <a:sym typeface="Arial"/>
                </a:rPr>
              </a:br>
              <a:r>
                <a:rPr lang="en-US" b="1">
                  <a:solidFill>
                    <a:srgbClr val="3F3F3F"/>
                  </a:solidFill>
                  <a:latin typeface="Arial"/>
                  <a:ea typeface="Arial"/>
                  <a:cs typeface="Arial"/>
                  <a:sym typeface="Arial"/>
                </a:rPr>
                <a:t>Cost - $150</a:t>
              </a:r>
              <a:r>
                <a:rPr lang="en" b="1">
                  <a:solidFill>
                    <a:srgbClr val="3F3F3F"/>
                  </a:solidFill>
                  <a:latin typeface="Arial"/>
                  <a:ea typeface="Arial"/>
                  <a:cs typeface="Arial"/>
                  <a:sym typeface="Arial"/>
                </a:rPr>
                <a:t>. </a:t>
              </a:r>
            </a:p>
          </p:txBody>
        </p:sp>
        <p:sp>
          <p:nvSpPr>
            <p:cNvPr id="751" name="Shape 751"/>
            <p:cNvSpPr txBox="1"/>
            <p:nvPr/>
          </p:nvSpPr>
          <p:spPr>
            <a:xfrm>
              <a:off x="1817394" y="1338988"/>
              <a:ext cx="6571030"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1">
                  <a:solidFill>
                    <a:srgbClr val="595959"/>
                  </a:solidFill>
                  <a:latin typeface="Arial"/>
                  <a:ea typeface="Arial"/>
                  <a:cs typeface="Arial"/>
                  <a:sym typeface="Arial"/>
                </a:rPr>
                <a:t>Reassessment Workshop</a:t>
              </a:r>
              <a:endParaRPr lang="en" sz="1800" b="1">
                <a:solidFill>
                  <a:srgbClr val="595959"/>
                </a:solidFill>
                <a:latin typeface="Arial"/>
                <a:ea typeface="Arial"/>
                <a:cs typeface="Arial"/>
                <a:sym typeface="Arial"/>
              </a:endParaRPr>
            </a:p>
          </p:txBody>
        </p:sp>
      </p:grpSp>
      <p:grpSp>
        <p:nvGrpSpPr>
          <p:cNvPr id="752" name="Shape 752"/>
          <p:cNvGrpSpPr/>
          <p:nvPr/>
        </p:nvGrpSpPr>
        <p:grpSpPr>
          <a:xfrm>
            <a:off x="6449312" y="1160687"/>
            <a:ext cx="1724935" cy="2996472"/>
            <a:chOff x="2227884" y="1338988"/>
            <a:chExt cx="6160540" cy="2996472"/>
          </a:xfrm>
        </p:grpSpPr>
        <p:sp>
          <p:nvSpPr>
            <p:cNvPr id="753" name="Shape 753"/>
            <p:cNvSpPr txBox="1"/>
            <p:nvPr/>
          </p:nvSpPr>
          <p:spPr>
            <a:xfrm>
              <a:off x="2227884" y="2145324"/>
              <a:ext cx="6160540" cy="219013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Students who do not demonstrate competency in the workshop will be required to undertake study plans.</a:t>
              </a:r>
            </a:p>
            <a:p>
              <a:pPr marL="0" marR="0" lvl="0" indent="0" algn="l" rtl="0">
                <a:spcBef>
                  <a:spcPts val="0"/>
                </a:spcBef>
                <a:buSzPct val="25000"/>
                <a:buNone/>
              </a:pPr>
              <a:endParaRPr lang="en-US" sz="1200">
                <a:solidFill>
                  <a:srgbClr val="3F3F3F"/>
                </a:solidFill>
              </a:endParaRPr>
            </a:p>
            <a:p>
              <a:pPr marL="0" marR="0" lvl="0" indent="0" algn="l" rtl="0">
                <a:spcBef>
                  <a:spcPts val="0"/>
                </a:spcBef>
                <a:buSzPct val="25000"/>
                <a:buNone/>
              </a:pPr>
              <a:endParaRPr lang="en-US" b="1">
                <a:solidFill>
                  <a:srgbClr val="3F3F3F"/>
                </a:solidFill>
                <a:latin typeface="Arial"/>
                <a:ea typeface="Arial"/>
                <a:cs typeface="Arial"/>
                <a:sym typeface="Arial"/>
              </a:endParaRPr>
            </a:p>
            <a:p>
              <a:pPr marL="0" marR="0" lvl="0" indent="0" algn="l" rtl="0">
                <a:spcBef>
                  <a:spcPts val="0"/>
                </a:spcBef>
                <a:buSzPct val="25000"/>
                <a:buNone/>
              </a:pPr>
              <a:endParaRPr lang="en-US" sz="800" b="1">
                <a:solidFill>
                  <a:srgbClr val="3F3F3F"/>
                </a:solidFill>
              </a:endParaRPr>
            </a:p>
            <a:p>
              <a:pPr marL="0" marR="0" lvl="0" indent="0" algn="l" rtl="0">
                <a:spcBef>
                  <a:spcPts val="0"/>
                </a:spcBef>
                <a:buSzPct val="25000"/>
                <a:buNone/>
              </a:pPr>
              <a:r>
                <a:rPr lang="en-US" b="1">
                  <a:solidFill>
                    <a:srgbClr val="3F3F3F"/>
                  </a:solidFill>
                  <a:latin typeface="Arial"/>
                  <a:ea typeface="Arial"/>
                  <a:cs typeface="Arial"/>
                  <a:sym typeface="Arial"/>
                </a:rPr>
                <a:t>Cost - $350</a:t>
              </a:r>
              <a:r>
                <a:rPr lang="en-US" sz="1200" b="1">
                  <a:solidFill>
                    <a:srgbClr val="3F3F3F"/>
                  </a:solidFill>
                </a:rPr>
                <a:t>.</a:t>
              </a:r>
              <a:endParaRPr lang="en" sz="1200">
                <a:solidFill>
                  <a:srgbClr val="3F3F3F"/>
                </a:solidFill>
                <a:latin typeface="Arial"/>
                <a:ea typeface="Arial"/>
                <a:cs typeface="Arial"/>
                <a:sym typeface="Arial"/>
              </a:endParaRPr>
            </a:p>
          </p:txBody>
        </p:sp>
        <p:sp>
          <p:nvSpPr>
            <p:cNvPr id="754" name="Shape 754"/>
            <p:cNvSpPr txBox="1"/>
            <p:nvPr/>
          </p:nvSpPr>
          <p:spPr>
            <a:xfrm>
              <a:off x="2227884" y="1338988"/>
              <a:ext cx="6160540"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1">
                  <a:solidFill>
                    <a:srgbClr val="595959"/>
                  </a:solidFill>
                  <a:latin typeface="Arial"/>
                  <a:ea typeface="Arial"/>
                  <a:cs typeface="Arial"/>
                  <a:sym typeface="Arial"/>
                </a:rPr>
                <a:t>Study Plans:</a:t>
              </a:r>
              <a:endParaRPr lang="en" sz="1800" b="1">
                <a:solidFill>
                  <a:srgbClr val="595959"/>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58" name="Shape 658"/>
          <p:cNvSpPr txBox="1">
            <a:spLocks noGrp="1"/>
          </p:cNvSpPr>
          <p:nvPr>
            <p:ph type="title"/>
          </p:nvPr>
        </p:nvSpPr>
        <p:spPr/>
        <p:txBody>
          <a:bodyPr/>
          <a:lstStyle/>
          <a:p>
            <a:pPr lvl="0"/>
            <a:r>
              <a:rPr lang="en" b="1">
                <a:solidFill>
                  <a:srgbClr val="FF0000"/>
                </a:solidFill>
              </a:rPr>
              <a:t>Go1</a:t>
            </a:r>
            <a:endParaRPr lang="en"/>
          </a:p>
        </p:txBody>
      </p:sp>
      <p:sp>
        <p:nvSpPr>
          <p:cNvPr id="659" name="Shape 659"/>
          <p:cNvSpPr txBox="1">
            <a:spLocks noGrp="1"/>
          </p:cNvSpPr>
          <p:nvPr>
            <p:ph type="subTitle" idx="1"/>
          </p:nvPr>
        </p:nvSpPr>
        <p:spPr>
          <a:xfrm>
            <a:off x="1775020" y="1195709"/>
            <a:ext cx="3039839" cy="279600"/>
          </a:xfrm>
        </p:spPr>
        <p:txBody>
          <a:bodyPr/>
          <a:lstStyle/>
          <a:p>
            <a:pPr lvl="0"/>
            <a:r>
              <a:rPr lang="en" b="1">
                <a:solidFill>
                  <a:schemeClr val="dk1"/>
                </a:solidFill>
              </a:rPr>
              <a:t>Learning Management System</a:t>
            </a:r>
            <a:endParaRPr lang="en"/>
          </a:p>
        </p:txBody>
      </p:sp>
      <p:grpSp>
        <p:nvGrpSpPr>
          <p:cNvPr id="633" name="Shape 633"/>
          <p:cNvGrpSpPr/>
          <p:nvPr/>
        </p:nvGrpSpPr>
        <p:grpSpPr>
          <a:xfrm>
            <a:off x="536394" y="1583822"/>
            <a:ext cx="4426131" cy="678692"/>
            <a:chOff x="803640" y="3362835"/>
            <a:chExt cx="2059657" cy="678692"/>
          </a:xfrm>
        </p:grpSpPr>
        <p:sp>
          <p:nvSpPr>
            <p:cNvPr id="634" name="Shape 634"/>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595959"/>
                  </a:solidFill>
                  <a:latin typeface="Arial"/>
                  <a:ea typeface="Arial"/>
                  <a:cs typeface="Arial"/>
                  <a:sym typeface="Arial"/>
                </a:rPr>
                <a:t>Contributes 5 hours</a:t>
              </a:r>
            </a:p>
            <a:p>
              <a:pPr marL="0" marR="0" lvl="0" indent="0" algn="l" rtl="0">
                <a:spcBef>
                  <a:spcPts val="0"/>
                </a:spcBef>
                <a:buSzPct val="25000"/>
                <a:buNone/>
              </a:pPr>
              <a:r>
                <a:rPr lang="en-US" sz="1200">
                  <a:solidFill>
                    <a:srgbClr val="595959"/>
                  </a:solidFill>
                  <a:latin typeface="Arial"/>
                  <a:ea typeface="Arial"/>
                  <a:cs typeface="Arial"/>
                  <a:sym typeface="Arial"/>
                </a:rPr>
                <a:t>Monitors students logs.</a:t>
              </a:r>
              <a:endParaRPr lang="en" sz="1200">
                <a:solidFill>
                  <a:srgbClr val="595959"/>
                </a:solidFill>
                <a:latin typeface="Arial"/>
                <a:ea typeface="Arial"/>
                <a:cs typeface="Arial"/>
                <a:sym typeface="Arial"/>
              </a:endParaRPr>
            </a:p>
          </p:txBody>
        </p:sp>
        <p:sp>
          <p:nvSpPr>
            <p:cNvPr id="635" name="Shape 635"/>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rPr>
                <a:t>Students Activities</a:t>
              </a:r>
              <a:endParaRPr lang="en" sz="1200" b="1">
                <a:solidFill>
                  <a:srgbClr val="595959"/>
                </a:solidFill>
                <a:latin typeface="Arial"/>
                <a:ea typeface="Arial"/>
                <a:cs typeface="Arial"/>
                <a:sym typeface="Arial"/>
              </a:endParaRPr>
            </a:p>
          </p:txBody>
        </p:sp>
      </p:grpSp>
      <p:grpSp>
        <p:nvGrpSpPr>
          <p:cNvPr id="636" name="Shape 636"/>
          <p:cNvGrpSpPr/>
          <p:nvPr/>
        </p:nvGrpSpPr>
        <p:grpSpPr>
          <a:xfrm>
            <a:off x="536394" y="2369899"/>
            <a:ext cx="4426131" cy="678692"/>
            <a:chOff x="803640" y="3362835"/>
            <a:chExt cx="2059657" cy="678692"/>
          </a:xfrm>
        </p:grpSpPr>
        <p:sp>
          <p:nvSpPr>
            <p:cNvPr id="637" name="Shape 637"/>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a:solidFill>
                    <a:srgbClr val="595959"/>
                  </a:solidFill>
                  <a:latin typeface="Arial"/>
                  <a:ea typeface="Arial"/>
                  <a:cs typeface="Arial"/>
                  <a:sym typeface="Arial"/>
                </a:rPr>
                <a:t>24/7 </a:t>
              </a:r>
              <a:r>
                <a:rPr lang="en-US" sz="1200">
                  <a:solidFill>
                    <a:srgbClr val="595959"/>
                  </a:solidFill>
                  <a:latin typeface="Arial"/>
                  <a:ea typeface="Arial"/>
                  <a:cs typeface="Arial"/>
                  <a:sym typeface="Arial"/>
                </a:rPr>
                <a:t>Online access to the enrolled course materials.</a:t>
              </a:r>
              <a:endParaRPr lang="en" sz="1200">
                <a:solidFill>
                  <a:srgbClr val="595959"/>
                </a:solidFill>
                <a:latin typeface="Arial"/>
                <a:ea typeface="Arial"/>
                <a:cs typeface="Arial"/>
                <a:sym typeface="Arial"/>
              </a:endParaRPr>
            </a:p>
          </p:txBody>
        </p:sp>
        <p:sp>
          <p:nvSpPr>
            <p:cNvPr id="638" name="Shape 638"/>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latin typeface="Arial"/>
                  <a:ea typeface="Arial"/>
                  <a:cs typeface="Arial"/>
                  <a:sym typeface="Arial"/>
                </a:rPr>
                <a:t>Online Access</a:t>
              </a:r>
              <a:endParaRPr lang="en" sz="1200" b="1">
                <a:solidFill>
                  <a:srgbClr val="595959"/>
                </a:solidFill>
                <a:latin typeface="Arial"/>
                <a:ea typeface="Arial"/>
                <a:cs typeface="Arial"/>
                <a:sym typeface="Arial"/>
              </a:endParaRPr>
            </a:p>
          </p:txBody>
        </p:sp>
      </p:grpSp>
      <p:grpSp>
        <p:nvGrpSpPr>
          <p:cNvPr id="639" name="Shape 639"/>
          <p:cNvGrpSpPr/>
          <p:nvPr/>
        </p:nvGrpSpPr>
        <p:grpSpPr>
          <a:xfrm>
            <a:off x="536394" y="2940066"/>
            <a:ext cx="4426131" cy="678692"/>
            <a:chOff x="803640" y="3362835"/>
            <a:chExt cx="2059657" cy="678692"/>
          </a:xfrm>
        </p:grpSpPr>
        <p:sp>
          <p:nvSpPr>
            <p:cNvPr id="640" name="Shape 640"/>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595959"/>
                  </a:solidFill>
                  <a:latin typeface="Arial"/>
                  <a:ea typeface="Arial"/>
                  <a:cs typeface="Arial"/>
                  <a:sym typeface="Arial"/>
                </a:rPr>
                <a:t>Weekly Online activities.</a:t>
              </a:r>
              <a:endParaRPr lang="en" sz="1200">
                <a:solidFill>
                  <a:srgbClr val="595959"/>
                </a:solidFill>
                <a:latin typeface="Arial"/>
                <a:ea typeface="Arial"/>
                <a:cs typeface="Arial"/>
                <a:sym typeface="Arial"/>
              </a:endParaRPr>
            </a:p>
          </p:txBody>
        </p:sp>
        <p:sp>
          <p:nvSpPr>
            <p:cNvPr id="641" name="Shape 641"/>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latin typeface="Arial"/>
                  <a:ea typeface="Arial"/>
                  <a:cs typeface="Arial"/>
                  <a:sym typeface="Arial"/>
                </a:rPr>
                <a:t>Online Activities</a:t>
              </a:r>
              <a:endParaRPr lang="en" sz="1200" b="1">
                <a:solidFill>
                  <a:srgbClr val="595959"/>
                </a:solidFill>
                <a:latin typeface="Arial"/>
                <a:ea typeface="Arial"/>
                <a:cs typeface="Arial"/>
                <a:sym typeface="Arial"/>
              </a:endParaRPr>
            </a:p>
          </p:txBody>
        </p:sp>
      </p:grpSp>
      <p:sp>
        <p:nvSpPr>
          <p:cNvPr id="642" name="Shape 642"/>
          <p:cNvSpPr/>
          <p:nvPr/>
        </p:nvSpPr>
        <p:spPr>
          <a:xfrm flipH="1">
            <a:off x="5871186" y="3953649"/>
            <a:ext cx="505476" cy="505476"/>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3" name="Shape 643"/>
          <p:cNvSpPr/>
          <p:nvPr/>
        </p:nvSpPr>
        <p:spPr>
          <a:xfrm flipH="1">
            <a:off x="684872" y="3953649"/>
            <a:ext cx="505476" cy="505476"/>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4" name="Shape 644"/>
          <p:cNvSpPr/>
          <p:nvPr/>
        </p:nvSpPr>
        <p:spPr>
          <a:xfrm flipH="1">
            <a:off x="3278029" y="3953649"/>
            <a:ext cx="505476" cy="505476"/>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5" name="Shape 645"/>
          <p:cNvSpPr/>
          <p:nvPr/>
        </p:nvSpPr>
        <p:spPr>
          <a:xfrm flipH="1">
            <a:off x="811780" y="4088599"/>
            <a:ext cx="251661" cy="235577"/>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6" name="Shape 646"/>
          <p:cNvSpPr/>
          <p:nvPr/>
        </p:nvSpPr>
        <p:spPr>
          <a:xfrm rot="-2700000" flipH="1">
            <a:off x="6020558" y="4035478"/>
            <a:ext cx="190661" cy="341820"/>
          </a:xfrm>
          <a:custGeom>
            <a:avLst/>
            <a:gdLst/>
            <a:ahLst/>
            <a:cxnLst/>
            <a:rect l="0" t="0" r="0" b="0"/>
            <a:pathLst>
              <a:path w="120000" h="120000" extrusionOk="0">
                <a:moveTo>
                  <a:pt x="60041" y="0"/>
                </a:moveTo>
                <a:cubicBezTo>
                  <a:pt x="68312" y="142"/>
                  <a:pt x="77049" y="3617"/>
                  <a:pt x="77802" y="9249"/>
                </a:cubicBezTo>
                <a:cubicBezTo>
                  <a:pt x="79731" y="16341"/>
                  <a:pt x="68983" y="18083"/>
                  <a:pt x="72034" y="26607"/>
                </a:cubicBezTo>
                <a:lnTo>
                  <a:pt x="120000" y="26607"/>
                </a:lnTo>
                <a:lnTo>
                  <a:pt x="120000" y="53320"/>
                </a:lnTo>
                <a:cubicBezTo>
                  <a:pt x="105180" y="54850"/>
                  <a:pt x="101982" y="49006"/>
                  <a:pt x="89415" y="50069"/>
                </a:cubicBezTo>
                <a:cubicBezTo>
                  <a:pt x="79319" y="50489"/>
                  <a:pt x="73089" y="55363"/>
                  <a:pt x="72833" y="59977"/>
                </a:cubicBezTo>
                <a:cubicBezTo>
                  <a:pt x="73004" y="64029"/>
                  <a:pt x="79442" y="70012"/>
                  <a:pt x="91464" y="70060"/>
                </a:cubicBezTo>
                <a:cubicBezTo>
                  <a:pt x="106013" y="69226"/>
                  <a:pt x="103877" y="65247"/>
                  <a:pt x="120000" y="65606"/>
                </a:cubicBezTo>
                <a:lnTo>
                  <a:pt x="120000" y="93541"/>
                </a:lnTo>
                <a:lnTo>
                  <a:pt x="70059" y="93541"/>
                </a:lnTo>
                <a:cubicBezTo>
                  <a:pt x="69329" y="102697"/>
                  <a:pt x="76533" y="101447"/>
                  <a:pt x="78036" y="109608"/>
                </a:cubicBezTo>
                <a:cubicBezTo>
                  <a:pt x="77950" y="116314"/>
                  <a:pt x="67224" y="119904"/>
                  <a:pt x="59959" y="120000"/>
                </a:cubicBezTo>
                <a:cubicBezTo>
                  <a:pt x="51687" y="119857"/>
                  <a:pt x="42950" y="116382"/>
                  <a:pt x="42197" y="110750"/>
                </a:cubicBezTo>
                <a:cubicBezTo>
                  <a:pt x="40279" y="103699"/>
                  <a:pt x="50892" y="101936"/>
                  <a:pt x="47995" y="93541"/>
                </a:cubicBezTo>
                <a:lnTo>
                  <a:pt x="0" y="93541"/>
                </a:lnTo>
                <a:lnTo>
                  <a:pt x="0" y="66075"/>
                </a:lnTo>
                <a:cubicBezTo>
                  <a:pt x="15368" y="64341"/>
                  <a:pt x="18478" y="70364"/>
                  <a:pt x="31219" y="69286"/>
                </a:cubicBezTo>
                <a:cubicBezTo>
                  <a:pt x="41315" y="68866"/>
                  <a:pt x="47545" y="63992"/>
                  <a:pt x="47801" y="59379"/>
                </a:cubicBezTo>
                <a:cubicBezTo>
                  <a:pt x="47631" y="55326"/>
                  <a:pt x="41193" y="49343"/>
                  <a:pt x="29171" y="49296"/>
                </a:cubicBezTo>
                <a:cubicBezTo>
                  <a:pt x="14433" y="50140"/>
                  <a:pt x="16816" y="54212"/>
                  <a:pt x="0" y="53739"/>
                </a:cubicBezTo>
                <a:lnTo>
                  <a:pt x="0" y="26607"/>
                </a:lnTo>
                <a:lnTo>
                  <a:pt x="49932" y="26607"/>
                </a:lnTo>
                <a:cubicBezTo>
                  <a:pt x="50748" y="17288"/>
                  <a:pt x="43474" y="18596"/>
                  <a:pt x="41963" y="10391"/>
                </a:cubicBezTo>
                <a:cubicBezTo>
                  <a:pt x="42049" y="3685"/>
                  <a:pt x="52775" y="95"/>
                  <a:pt x="60041"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7" name="Shape 647"/>
          <p:cNvSpPr/>
          <p:nvPr/>
        </p:nvSpPr>
        <p:spPr>
          <a:xfrm rot="-2700000" flipH="1">
            <a:off x="3488086" y="4048716"/>
            <a:ext cx="85363" cy="342232"/>
          </a:xfrm>
          <a:custGeom>
            <a:avLst/>
            <a:gdLst/>
            <a:ahLst/>
            <a:cxnLst/>
            <a:rect l="0" t="0" r="0" b="0"/>
            <a:pathLst>
              <a:path w="120000" h="120000" extrusionOk="0">
                <a:moveTo>
                  <a:pt x="32145" y="108615"/>
                </a:moveTo>
                <a:lnTo>
                  <a:pt x="87853" y="108615"/>
                </a:lnTo>
                <a:lnTo>
                  <a:pt x="59999" y="120000"/>
                </a:lnTo>
                <a:close/>
                <a:moveTo>
                  <a:pt x="4936" y="85089"/>
                </a:moveTo>
                <a:cubicBezTo>
                  <a:pt x="17830" y="84991"/>
                  <a:pt x="28554" y="83488"/>
                  <a:pt x="31934" y="81452"/>
                </a:cubicBezTo>
                <a:cubicBezTo>
                  <a:pt x="35290" y="83578"/>
                  <a:pt x="46771" y="85117"/>
                  <a:pt x="60364" y="85117"/>
                </a:cubicBezTo>
                <a:cubicBezTo>
                  <a:pt x="73958" y="85117"/>
                  <a:pt x="85439" y="83578"/>
                  <a:pt x="88795" y="81452"/>
                </a:cubicBezTo>
                <a:cubicBezTo>
                  <a:pt x="92107" y="83449"/>
                  <a:pt x="102492" y="84934"/>
                  <a:pt x="115063" y="85077"/>
                </a:cubicBezTo>
                <a:lnTo>
                  <a:pt x="89988" y="105672"/>
                </a:lnTo>
                <a:lnTo>
                  <a:pt x="29995" y="105672"/>
                </a:lnTo>
                <a:close/>
                <a:moveTo>
                  <a:pt x="93725" y="16312"/>
                </a:moveTo>
                <a:lnTo>
                  <a:pt x="119999" y="16312"/>
                </a:lnTo>
                <a:lnTo>
                  <a:pt x="119999" y="82020"/>
                </a:lnTo>
                <a:cubicBezTo>
                  <a:pt x="119266" y="82070"/>
                  <a:pt x="118512" y="82079"/>
                  <a:pt x="117749" y="82079"/>
                </a:cubicBezTo>
                <a:cubicBezTo>
                  <a:pt x="104481" y="82079"/>
                  <a:pt x="93725" y="79273"/>
                  <a:pt x="93725" y="75812"/>
                </a:cubicBezTo>
                <a:close/>
                <a:moveTo>
                  <a:pt x="35976" y="16312"/>
                </a:moveTo>
                <a:lnTo>
                  <a:pt x="84023" y="16312"/>
                </a:lnTo>
                <a:lnTo>
                  <a:pt x="84023" y="76087"/>
                </a:lnTo>
                <a:cubicBezTo>
                  <a:pt x="84023" y="79397"/>
                  <a:pt x="73268" y="82079"/>
                  <a:pt x="60000" y="82079"/>
                </a:cubicBezTo>
                <a:cubicBezTo>
                  <a:pt x="46731" y="82079"/>
                  <a:pt x="35976" y="79397"/>
                  <a:pt x="35976" y="76087"/>
                </a:cubicBezTo>
                <a:close/>
                <a:moveTo>
                  <a:pt x="0" y="16312"/>
                </a:moveTo>
                <a:lnTo>
                  <a:pt x="26273" y="16312"/>
                </a:lnTo>
                <a:lnTo>
                  <a:pt x="26273" y="75812"/>
                </a:lnTo>
                <a:cubicBezTo>
                  <a:pt x="26273" y="79273"/>
                  <a:pt x="15518" y="82079"/>
                  <a:pt x="2250" y="82079"/>
                </a:cubicBezTo>
                <a:cubicBezTo>
                  <a:pt x="1487" y="82079"/>
                  <a:pt x="733" y="82070"/>
                  <a:pt x="0" y="82020"/>
                </a:cubicBezTo>
                <a:close/>
                <a:moveTo>
                  <a:pt x="8336" y="2079"/>
                </a:moveTo>
                <a:cubicBezTo>
                  <a:pt x="13486" y="794"/>
                  <a:pt x="20602" y="0"/>
                  <a:pt x="28461" y="0"/>
                </a:cubicBezTo>
                <a:lnTo>
                  <a:pt x="91538" y="0"/>
                </a:lnTo>
                <a:cubicBezTo>
                  <a:pt x="107257" y="0"/>
                  <a:pt x="120000" y="3178"/>
                  <a:pt x="120000" y="7099"/>
                </a:cubicBezTo>
                <a:cubicBezTo>
                  <a:pt x="120000" y="9465"/>
                  <a:pt x="119999" y="11832"/>
                  <a:pt x="119999" y="14198"/>
                </a:cubicBezTo>
                <a:lnTo>
                  <a:pt x="0" y="14198"/>
                </a:lnTo>
                <a:lnTo>
                  <a:pt x="0" y="7099"/>
                </a:lnTo>
                <a:cubicBezTo>
                  <a:pt x="0" y="5138"/>
                  <a:pt x="3185" y="3364"/>
                  <a:pt x="8336" y="2079"/>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648" name="Shape 648"/>
          <p:cNvGrpSpPr/>
          <p:nvPr/>
        </p:nvGrpSpPr>
        <p:grpSpPr>
          <a:xfrm>
            <a:off x="1291357" y="3867042"/>
            <a:ext cx="1772938" cy="678692"/>
            <a:chOff x="803640" y="3362835"/>
            <a:chExt cx="2059657" cy="678692"/>
          </a:xfrm>
        </p:grpSpPr>
        <p:sp>
          <p:nvSpPr>
            <p:cNvPr id="649" name="Shape 649"/>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Easy to update profile.</a:t>
              </a:r>
              <a:endParaRPr lang="en" sz="1200">
                <a:solidFill>
                  <a:srgbClr val="3F3F3F"/>
                </a:solidFill>
                <a:latin typeface="Arial"/>
                <a:ea typeface="Arial"/>
                <a:cs typeface="Arial"/>
                <a:sym typeface="Arial"/>
              </a:endParaRPr>
            </a:p>
          </p:txBody>
        </p:sp>
        <p:sp>
          <p:nvSpPr>
            <p:cNvPr id="650" name="Shape 650"/>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Profile</a:t>
              </a:r>
              <a:endParaRPr lang="en" sz="1200" b="1">
                <a:solidFill>
                  <a:srgbClr val="3F3F3F"/>
                </a:solidFill>
                <a:latin typeface="Arial"/>
                <a:ea typeface="Arial"/>
                <a:cs typeface="Arial"/>
                <a:sym typeface="Arial"/>
              </a:endParaRPr>
            </a:p>
          </p:txBody>
        </p:sp>
      </p:grpSp>
      <p:grpSp>
        <p:nvGrpSpPr>
          <p:cNvPr id="651" name="Shape 651"/>
          <p:cNvGrpSpPr/>
          <p:nvPr/>
        </p:nvGrpSpPr>
        <p:grpSpPr>
          <a:xfrm>
            <a:off x="3928390" y="3867042"/>
            <a:ext cx="1772938" cy="678692"/>
            <a:chOff x="803640" y="3362835"/>
            <a:chExt cx="2059657" cy="678692"/>
          </a:xfrm>
        </p:grpSpPr>
        <p:sp>
          <p:nvSpPr>
            <p:cNvPr id="652" name="Shape 652"/>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Personal email address</a:t>
              </a:r>
              <a:endParaRPr lang="en" sz="1200">
                <a:solidFill>
                  <a:srgbClr val="3F3F3F"/>
                </a:solidFill>
                <a:latin typeface="Arial"/>
                <a:ea typeface="Arial"/>
                <a:cs typeface="Arial"/>
                <a:sym typeface="Arial"/>
              </a:endParaRPr>
            </a:p>
          </p:txBody>
        </p:sp>
        <p:sp>
          <p:nvSpPr>
            <p:cNvPr id="653" name="Shape 653"/>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rPr>
                <a:t>Username</a:t>
              </a:r>
              <a:endParaRPr lang="en" sz="1200" b="1">
                <a:solidFill>
                  <a:srgbClr val="3F3F3F"/>
                </a:solidFill>
                <a:latin typeface="Arial"/>
                <a:ea typeface="Arial"/>
                <a:cs typeface="Arial"/>
                <a:sym typeface="Arial"/>
              </a:endParaRPr>
            </a:p>
          </p:txBody>
        </p:sp>
      </p:grpSp>
      <p:grpSp>
        <p:nvGrpSpPr>
          <p:cNvPr id="654" name="Shape 654"/>
          <p:cNvGrpSpPr/>
          <p:nvPr/>
        </p:nvGrpSpPr>
        <p:grpSpPr>
          <a:xfrm>
            <a:off x="6565423" y="3867042"/>
            <a:ext cx="1772938" cy="678692"/>
            <a:chOff x="803640" y="3362835"/>
            <a:chExt cx="2059657" cy="678692"/>
          </a:xfrm>
        </p:grpSpPr>
        <p:sp>
          <p:nvSpPr>
            <p:cNvPr id="655" name="Shape 655"/>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Contact Go1 Support Officer.</a:t>
              </a:r>
              <a:r>
                <a:rPr lang="en" sz="1200">
                  <a:solidFill>
                    <a:srgbClr val="3F3F3F"/>
                  </a:solidFill>
                  <a:latin typeface="Arial"/>
                  <a:ea typeface="Arial"/>
                  <a:cs typeface="Arial"/>
                  <a:sym typeface="Arial"/>
                </a:rPr>
                <a:t> </a:t>
              </a:r>
            </a:p>
          </p:txBody>
        </p:sp>
        <p:sp>
          <p:nvSpPr>
            <p:cNvPr id="656" name="Shape 656"/>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Technical Issues</a:t>
              </a:r>
              <a:endParaRPr lang="en" sz="1200" b="1">
                <a:solidFill>
                  <a:srgbClr val="3F3F3F"/>
                </a:solidFill>
                <a:latin typeface="Arial"/>
                <a:ea typeface="Arial"/>
                <a:cs typeface="Arial"/>
                <a:sym typeface="Arial"/>
              </a:endParaRPr>
            </a:p>
          </p:txBody>
        </p:sp>
      </p:grpSp>
      <p:sp>
        <p:nvSpPr>
          <p:cNvPr id="657" name="Shape 657"/>
          <p:cNvSpPr txBox="1"/>
          <p:nvPr/>
        </p:nvSpPr>
        <p:spPr>
          <a:xfrm>
            <a:off x="495300" y="1184926"/>
            <a:ext cx="2999507" cy="288032"/>
          </a:xfrm>
          <a:prstGeom prst="rect">
            <a:avLst/>
          </a:prstGeom>
          <a:noFill/>
          <a:ln>
            <a:noFill/>
          </a:ln>
        </p:spPr>
        <p:txBody>
          <a:bodyPr wrap="square" lIns="91425" tIns="45700" rIns="91425" bIns="45700" anchor="t" anchorCtr="0">
            <a:noAutofit/>
          </a:bodyPr>
          <a:lstStyle/>
          <a:p>
            <a:pPr marL="0" marR="0" lvl="0" indent="0" algn="l" rtl="0">
              <a:spcBef>
                <a:spcPts val="0"/>
              </a:spcBef>
              <a:buClr>
                <a:srgbClr val="32AEB8"/>
              </a:buClr>
              <a:buSzPct val="25000"/>
              <a:buFont typeface="Arial"/>
              <a:buNone/>
            </a:pPr>
            <a:r>
              <a:rPr lang="en-US" sz="1600" b="1">
                <a:solidFill>
                  <a:srgbClr val="E54632"/>
                </a:solidFill>
                <a:latin typeface="Arial"/>
                <a:ea typeface="Arial"/>
                <a:cs typeface="Arial"/>
                <a:sym typeface="Arial"/>
              </a:rPr>
              <a:t>What is Go1? </a:t>
            </a:r>
            <a:endParaRPr lang="en" sz="1600" b="1">
              <a:solidFill>
                <a:srgbClr val="E54632"/>
              </a:solidFill>
              <a:latin typeface="Arial"/>
              <a:ea typeface="Arial"/>
              <a:cs typeface="Arial"/>
              <a:sym typeface="Arial"/>
            </a:endParaRPr>
          </a:p>
        </p:txBody>
      </p:sp>
      <p:pic>
        <p:nvPicPr>
          <p:cNvPr id="48" name="Shape 79" descr="D:\KBM-정애\014-Fullppt\PNG이미지\노트북.png"/>
          <p:cNvPicPr preferRelativeResize="0"/>
          <p:nvPr/>
        </p:nvPicPr>
        <p:blipFill rotWithShape="1">
          <a:blip r:embed="rId3">
            <a:alphaModFix/>
          </a:blip>
          <a:srcRect/>
          <a:stretch/>
        </p:blipFill>
        <p:spPr>
          <a:xfrm>
            <a:off x="3165304" y="910777"/>
            <a:ext cx="7127919" cy="3075111"/>
          </a:xfrm>
          <a:prstGeom prst="rect">
            <a:avLst/>
          </a:prstGeom>
          <a:noFill/>
          <a:ln>
            <a:noFill/>
          </a:ln>
        </p:spPr>
      </p:pic>
      <p:pic>
        <p:nvPicPr>
          <p:cNvPr id="3" name="Picture 3" descr="A small boat in a body of water with a city in the background&#10;&#10;Description generated with very high confidence">
            <a:extLst>
              <a:ext uri="{FF2B5EF4-FFF2-40B4-BE49-F238E27FC236}">
                <a16:creationId xmlns:a16="http://schemas.microsoft.com/office/drawing/2014/main" id="{99D7971A-544A-4E3D-BF8B-00631EF5EDB2}"/>
              </a:ext>
            </a:extLst>
          </p:cNvPr>
          <p:cNvPicPr>
            <a:picLocks noChangeAspect="1"/>
          </p:cNvPicPr>
          <p:nvPr/>
        </p:nvPicPr>
        <p:blipFill>
          <a:blip r:embed="rId4"/>
          <a:stretch>
            <a:fillRect/>
          </a:stretch>
        </p:blipFill>
        <p:spPr>
          <a:xfrm>
            <a:off x="5133975" y="1330325"/>
            <a:ext cx="3348996" cy="2125663"/>
          </a:xfrm>
          <a:prstGeom prst="rect">
            <a:avLst/>
          </a:prstGeom>
        </p:spPr>
      </p:pic>
    </p:spTree>
    <p:extLst>
      <p:ext uri="{BB962C8B-B14F-4D97-AF65-F5344CB8AC3E}">
        <p14:creationId xmlns:p14="http://schemas.microsoft.com/office/powerpoint/2010/main" val="3359336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US" sz="3000" b="1" dirty="0">
                <a:solidFill>
                  <a:schemeClr val="lt1"/>
                </a:solidFill>
                <a:latin typeface="Arial"/>
                <a:ea typeface="Arial"/>
                <a:cs typeface="Arial"/>
                <a:sym typeface="Arial"/>
              </a:rPr>
              <a:t>Lina Han</a:t>
            </a:r>
            <a:endParaRPr lang="en" sz="3000" b="1" dirty="0">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3801979" y="1780674"/>
            <a:ext cx="5342021" cy="470097"/>
          </a:xfrm>
          <a:prstGeom prst="rect">
            <a:avLst/>
          </a:prstGeom>
          <a:noFill/>
          <a:ln>
            <a:noFill/>
          </a:ln>
        </p:spPr>
        <p:txBody>
          <a:bodyPr wrap="square" lIns="108000" tIns="45700" rIns="91425" bIns="45700" anchor="ctr" anchorCtr="0">
            <a:noAutofit/>
          </a:bodyPr>
          <a:lstStyle/>
          <a:p>
            <a:pPr>
              <a:buClr>
                <a:schemeClr val="lt1"/>
              </a:buClr>
              <a:buSzPct val="25000"/>
            </a:pPr>
            <a:r>
              <a:rPr lang="en-US" sz="2000" dirty="0">
                <a:solidFill>
                  <a:schemeClr val="lt1"/>
                </a:solidFill>
              </a:rPr>
              <a:t>EGI /</a:t>
            </a:r>
            <a:r>
              <a:rPr lang="en-US" sz="2000" dirty="0">
                <a:solidFill>
                  <a:schemeClr val="lt1"/>
                </a:solidFill>
                <a:latin typeface="Arial"/>
                <a:ea typeface="Arial"/>
                <a:cs typeface="Arial"/>
                <a:sym typeface="Arial"/>
              </a:rPr>
              <a:t> PYP / ACCLM Student Services </a:t>
            </a:r>
            <a:r>
              <a:rPr lang="en-US" sz="2000" dirty="0">
                <a:solidFill>
                  <a:schemeClr val="lt1"/>
                </a:solidFill>
              </a:rPr>
              <a:t>Officer</a:t>
            </a:r>
            <a:endParaRPr lang="en-US" sz="2000" dirty="0">
              <a:solidFill>
                <a:schemeClr val="lt1"/>
              </a:solidFill>
              <a:latin typeface="Arial"/>
              <a:ea typeface="Arial"/>
              <a:cs typeface="Arial"/>
              <a:sym typeface="Arial"/>
            </a:endParaRPr>
          </a:p>
        </p:txBody>
      </p:sp>
      <p:sp>
        <p:nvSpPr>
          <p:cNvPr id="8" name="Shape 185">
            <a:extLst>
              <a:ext uri="{FF2B5EF4-FFF2-40B4-BE49-F238E27FC236}">
                <a16:creationId xmlns:a16="http://schemas.microsoft.com/office/drawing/2014/main" id="{E18F7506-B01F-4986-931C-433B88B731E3}"/>
              </a:ext>
            </a:extLst>
          </p:cNvPr>
          <p:cNvSpPr txBox="1"/>
          <p:nvPr/>
        </p:nvSpPr>
        <p:spPr>
          <a:xfrm>
            <a:off x="3887780" y="2127120"/>
            <a:ext cx="3140243"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600" dirty="0">
                <a:solidFill>
                  <a:schemeClr val="lt1"/>
                </a:solidFill>
              </a:rPr>
              <a:t>lina.han@eca.</a:t>
            </a:r>
            <a:r>
              <a:rPr lang="en-US" sz="1600" dirty="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a:off x="3910263" y="1764442"/>
            <a:ext cx="52337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8080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6" name="Shape 436"/>
          <p:cNvSpPr txBox="1"/>
          <p:nvPr/>
        </p:nvSpPr>
        <p:spPr>
          <a:xfrm>
            <a:off x="467544" y="1282807"/>
            <a:ext cx="3505876" cy="1569660"/>
          </a:xfrm>
          <a:prstGeom prst="rect">
            <a:avLst/>
          </a:prstGeom>
          <a:noFill/>
          <a:ln>
            <a:noFill/>
          </a:ln>
        </p:spPr>
        <p:txBody>
          <a:bodyPr wrap="square" lIns="91425" tIns="45700" rIns="91425" bIns="45700" anchor="t" anchorCtr="0">
            <a:noAutofit/>
          </a:bodyPr>
          <a:lstStyle/>
          <a:p>
            <a:pPr>
              <a:buSzPct val="25000"/>
            </a:pPr>
            <a:r>
              <a:rPr lang="en" sz="2000" b="1" dirty="0">
                <a:solidFill>
                  <a:srgbClr val="595959"/>
                </a:solidFill>
              </a:rPr>
              <a:t>RTO Manager</a:t>
            </a:r>
          </a:p>
          <a:p>
            <a:pPr lvl="0">
              <a:buSzPct val="25000"/>
            </a:pPr>
            <a:endParaRPr lang="en-US" sz="1200" dirty="0">
              <a:solidFill>
                <a:srgbClr val="595959"/>
              </a:solidFill>
            </a:endParaRPr>
          </a:p>
          <a:p>
            <a:pPr lvl="0">
              <a:buSzPct val="25000"/>
            </a:pPr>
            <a:r>
              <a:rPr lang="en-US" sz="1200" dirty="0">
                <a:solidFill>
                  <a:srgbClr val="595959"/>
                </a:solidFill>
              </a:rPr>
              <a:t>Go to: </a:t>
            </a:r>
            <a:r>
              <a:rPr lang="en-US" sz="1200" b="1" u="sng" dirty="0">
                <a:solidFill>
                  <a:srgbClr val="595959"/>
                </a:solidFill>
              </a:rPr>
              <a:t>https://egi</a:t>
            </a:r>
            <a:r>
              <a:rPr lang="en-US" sz="1200" b="1" u="sng" dirty="0">
                <a:solidFill>
                  <a:srgbClr val="595959"/>
                </a:solidFill>
                <a:hlinkClick r:id="rId3"/>
              </a:rPr>
              <a:t>.rtomanager.com.au</a:t>
            </a:r>
            <a:endParaRPr lang="en-US" sz="1200" b="1" u="sng" dirty="0">
              <a:solidFill>
                <a:srgbClr val="595959"/>
              </a:solidFill>
            </a:endParaRPr>
          </a:p>
          <a:p>
            <a:pPr lvl="0">
              <a:buSzPct val="25000"/>
            </a:pPr>
            <a:endParaRPr lang="en-US" sz="1200" dirty="0">
              <a:solidFill>
                <a:srgbClr val="595959"/>
              </a:solidFill>
            </a:endParaRPr>
          </a:p>
          <a:p>
            <a:pPr>
              <a:buSzPct val="25000"/>
            </a:pPr>
            <a:r>
              <a:rPr lang="en-US" sz="1200" dirty="0">
                <a:solidFill>
                  <a:srgbClr val="595959"/>
                </a:solidFill>
              </a:rPr>
              <a:t>User ID:      	Student Number</a:t>
            </a:r>
          </a:p>
          <a:p>
            <a:pPr>
              <a:buSzPct val="25000"/>
            </a:pPr>
            <a:r>
              <a:rPr lang="en-US" sz="1200" dirty="0">
                <a:solidFill>
                  <a:srgbClr val="595959"/>
                </a:solidFill>
              </a:rPr>
              <a:t>Password:   	Date of Birth (DDMMYYYY) </a:t>
            </a:r>
            <a:endParaRPr lang="en" sz="1200" dirty="0">
              <a:solidFill>
                <a:srgbClr val="595959"/>
              </a:solidFill>
            </a:endParaRPr>
          </a:p>
        </p:txBody>
      </p:sp>
      <p:sp>
        <p:nvSpPr>
          <p:cNvPr id="437" name="Shape 437"/>
          <p:cNvSpPr txBox="1"/>
          <p:nvPr/>
        </p:nvSpPr>
        <p:spPr>
          <a:xfrm>
            <a:off x="467544" y="3390149"/>
            <a:ext cx="3044583" cy="1233805"/>
          </a:xfrm>
          <a:prstGeom prst="rect">
            <a:avLst/>
          </a:prstGeom>
          <a:noFill/>
          <a:ln>
            <a:noFill/>
          </a:ln>
        </p:spPr>
        <p:txBody>
          <a:bodyPr wrap="square" lIns="91425" tIns="45700" rIns="91425" bIns="45700" anchor="t" anchorCtr="0">
            <a:noAutofit/>
          </a:bodyPr>
          <a:lstStyle/>
          <a:p>
            <a:pPr>
              <a:lnSpc>
                <a:spcPct val="150000"/>
              </a:lnSpc>
              <a:buSzPct val="25000"/>
            </a:pPr>
            <a:r>
              <a:rPr lang="en-US" sz="1200" dirty="0">
                <a:solidFill>
                  <a:srgbClr val="595959"/>
                </a:solidFill>
              </a:rPr>
              <a:t>These are the </a:t>
            </a:r>
            <a:r>
              <a:rPr lang="en-US" sz="1200" b="1" dirty="0">
                <a:solidFill>
                  <a:srgbClr val="595959"/>
                </a:solidFill>
              </a:rPr>
              <a:t>2 MUST- HAVE </a:t>
            </a:r>
            <a:r>
              <a:rPr lang="en-US" sz="1200" dirty="0">
                <a:solidFill>
                  <a:srgbClr val="595959"/>
                </a:solidFill>
              </a:rPr>
              <a:t>items you will need to complete your registration:</a:t>
            </a:r>
          </a:p>
          <a:p>
            <a:pPr lvl="0">
              <a:lnSpc>
                <a:spcPct val="150000"/>
              </a:lnSpc>
              <a:buSzPct val="25000"/>
            </a:pPr>
            <a:r>
              <a:rPr lang="en-US" sz="1200" dirty="0">
                <a:solidFill>
                  <a:srgbClr val="595959"/>
                </a:solidFill>
              </a:rPr>
              <a:t>• </a:t>
            </a:r>
            <a:r>
              <a:rPr lang="en-US" sz="1200" b="1" dirty="0">
                <a:solidFill>
                  <a:srgbClr val="595959"/>
                </a:solidFill>
              </a:rPr>
              <a:t>Copy of </a:t>
            </a:r>
            <a:r>
              <a:rPr lang="en-US" sz="1200" b="1" dirty="0" err="1">
                <a:solidFill>
                  <a:srgbClr val="595959"/>
                </a:solidFill>
              </a:rPr>
              <a:t>eCOE</a:t>
            </a:r>
            <a:endParaRPr lang="en-US" sz="1200" b="1" dirty="0">
              <a:solidFill>
                <a:srgbClr val="595959"/>
              </a:solidFill>
            </a:endParaRPr>
          </a:p>
          <a:p>
            <a:pPr lvl="0">
              <a:lnSpc>
                <a:spcPct val="150000"/>
              </a:lnSpc>
              <a:buSzPct val="25000"/>
            </a:pPr>
            <a:r>
              <a:rPr lang="en-US" sz="1200" dirty="0">
                <a:solidFill>
                  <a:srgbClr val="595959"/>
                </a:solidFill>
              </a:rPr>
              <a:t>• </a:t>
            </a:r>
            <a:r>
              <a:rPr lang="en-US" sz="1200" b="1" dirty="0">
                <a:solidFill>
                  <a:srgbClr val="595959"/>
                </a:solidFill>
              </a:rPr>
              <a:t>Copy of Passport/Visa</a:t>
            </a:r>
          </a:p>
        </p:txBody>
      </p:sp>
      <p:sp>
        <p:nvSpPr>
          <p:cNvPr id="438" name="Shape 438"/>
          <p:cNvSpPr txBox="1">
            <a:spLocks noGrp="1"/>
          </p:cNvSpPr>
          <p:nvPr>
            <p:ph type="title"/>
          </p:nvPr>
        </p:nvSpPr>
        <p:spPr>
          <a:xfrm>
            <a:off x="14325" y="143325"/>
            <a:ext cx="9144000" cy="601800"/>
          </a:xfrm>
          <a:prstGeom prst="rect">
            <a:avLst/>
          </a:prstGeom>
        </p:spPr>
        <p:txBody>
          <a:bodyPr wrap="square" lIns="91425" tIns="91425" rIns="91425" bIns="91425" anchor="ctr" anchorCtr="0">
            <a:noAutofit/>
          </a:bodyPr>
          <a:lstStyle/>
          <a:p>
            <a:pPr lvl="0">
              <a:buClr>
                <a:schemeClr val="dk1"/>
              </a:buClr>
              <a:buSzPct val="25000"/>
            </a:pPr>
            <a:r>
              <a:rPr lang="en-US" sz="4000" b="1">
                <a:solidFill>
                  <a:srgbClr val="E54632"/>
                </a:solidFill>
              </a:rPr>
              <a:t>Student</a:t>
            </a:r>
            <a:r>
              <a:rPr lang="en" sz="4000" b="1">
                <a:solidFill>
                  <a:srgbClr val="595959"/>
                </a:solidFill>
              </a:rPr>
              <a:t> P</a:t>
            </a:r>
            <a:r>
              <a:rPr lang="en-US" sz="4000" b="1" err="1">
                <a:solidFill>
                  <a:srgbClr val="595959"/>
                </a:solidFill>
              </a:rPr>
              <a:t>ortal</a:t>
            </a:r>
            <a:endParaRPr lang="en" sz="4000">
              <a:solidFill>
                <a:schemeClr val="dk1"/>
              </a:solidFill>
            </a:endParaRPr>
          </a:p>
        </p:txBody>
      </p:sp>
      <p:sp>
        <p:nvSpPr>
          <p:cNvPr id="17" name="Shape 874">
            <a:extLst>
              <a:ext uri="{FF2B5EF4-FFF2-40B4-BE49-F238E27FC236}">
                <a16:creationId xmlns:a16="http://schemas.microsoft.com/office/drawing/2014/main" id="{B4F91D9D-1CF9-401F-A909-3F9C5C3E3FB9}"/>
              </a:ext>
            </a:extLst>
          </p:cNvPr>
          <p:cNvSpPr/>
          <p:nvPr/>
        </p:nvSpPr>
        <p:spPr>
          <a:xfrm>
            <a:off x="2338656" y="211666"/>
            <a:ext cx="454703" cy="458501"/>
          </a:xfrm>
          <a:custGeom>
            <a:avLst/>
            <a:gdLst/>
            <a:ahLst/>
            <a:cxnLst/>
            <a:rect l="0" t="0" r="0" b="0"/>
            <a:pathLst>
              <a:path w="120000" h="120000" extrusionOk="0">
                <a:moveTo>
                  <a:pt x="65274" y="39473"/>
                </a:moveTo>
                <a:cubicBezTo>
                  <a:pt x="53599" y="36371"/>
                  <a:pt x="41599" y="43242"/>
                  <a:pt x="38470" y="54820"/>
                </a:cubicBezTo>
                <a:cubicBezTo>
                  <a:pt x="35342" y="66398"/>
                  <a:pt x="42270" y="78299"/>
                  <a:pt x="53945" y="81402"/>
                </a:cubicBezTo>
                <a:cubicBezTo>
                  <a:pt x="65620" y="84504"/>
                  <a:pt x="77621" y="77633"/>
                  <a:pt x="80749" y="66055"/>
                </a:cubicBezTo>
                <a:cubicBezTo>
                  <a:pt x="83877" y="54477"/>
                  <a:pt x="76949" y="42576"/>
                  <a:pt x="65274" y="39473"/>
                </a:cubicBezTo>
                <a:close/>
                <a:moveTo>
                  <a:pt x="69168" y="25060"/>
                </a:moveTo>
                <a:cubicBezTo>
                  <a:pt x="88870" y="30296"/>
                  <a:pt x="100561" y="50379"/>
                  <a:pt x="95282" y="69917"/>
                </a:cubicBezTo>
                <a:cubicBezTo>
                  <a:pt x="90003" y="89455"/>
                  <a:pt x="69753" y="101050"/>
                  <a:pt x="50051" y="95815"/>
                </a:cubicBezTo>
                <a:cubicBezTo>
                  <a:pt x="30350" y="90579"/>
                  <a:pt x="18658" y="70496"/>
                  <a:pt x="23937" y="50958"/>
                </a:cubicBezTo>
                <a:cubicBezTo>
                  <a:pt x="29216" y="31420"/>
                  <a:pt x="49467" y="19825"/>
                  <a:pt x="69168" y="25060"/>
                </a:cubicBezTo>
                <a:close/>
                <a:moveTo>
                  <a:pt x="70584" y="19819"/>
                </a:moveTo>
                <a:cubicBezTo>
                  <a:pt x="47964" y="13808"/>
                  <a:pt x="24713" y="27121"/>
                  <a:pt x="18652" y="49554"/>
                </a:cubicBezTo>
                <a:cubicBezTo>
                  <a:pt x="12591" y="71987"/>
                  <a:pt x="26015" y="95045"/>
                  <a:pt x="48635" y="101056"/>
                </a:cubicBezTo>
                <a:cubicBezTo>
                  <a:pt x="71255" y="107067"/>
                  <a:pt x="94506" y="93754"/>
                  <a:pt x="100567" y="71321"/>
                </a:cubicBezTo>
                <a:cubicBezTo>
                  <a:pt x="106628" y="48888"/>
                  <a:pt x="93204" y="25830"/>
                  <a:pt x="70584" y="19819"/>
                </a:cubicBezTo>
                <a:close/>
                <a:moveTo>
                  <a:pt x="120000" y="28418"/>
                </a:moveTo>
                <a:lnTo>
                  <a:pt x="119819" y="29085"/>
                </a:lnTo>
                <a:lnTo>
                  <a:pt x="119636" y="28804"/>
                </a:lnTo>
                <a:close/>
                <a:moveTo>
                  <a:pt x="84120" y="4683"/>
                </a:moveTo>
                <a:lnTo>
                  <a:pt x="83867" y="19572"/>
                </a:lnTo>
                <a:lnTo>
                  <a:pt x="83406" y="19449"/>
                </a:lnTo>
                <a:cubicBezTo>
                  <a:pt x="87163" y="21546"/>
                  <a:pt x="90559" y="24117"/>
                  <a:pt x="93431" y="27166"/>
                </a:cubicBezTo>
                <a:lnTo>
                  <a:pt x="106796" y="23870"/>
                </a:lnTo>
                <a:lnTo>
                  <a:pt x="115363" y="39849"/>
                </a:lnTo>
                <a:lnTo>
                  <a:pt x="105840" y="48364"/>
                </a:lnTo>
                <a:cubicBezTo>
                  <a:pt x="107034" y="52676"/>
                  <a:pt x="107596" y="57191"/>
                  <a:pt x="107394" y="61781"/>
                </a:cubicBezTo>
                <a:lnTo>
                  <a:pt x="119289" y="68330"/>
                </a:lnTo>
                <a:lnTo>
                  <a:pt x="114566" y="85810"/>
                </a:lnTo>
                <a:lnTo>
                  <a:pt x="100132" y="85570"/>
                </a:lnTo>
                <a:cubicBezTo>
                  <a:pt x="98307" y="88594"/>
                  <a:pt x="96096" y="91321"/>
                  <a:pt x="93619" y="93756"/>
                </a:cubicBezTo>
                <a:lnTo>
                  <a:pt x="98359" y="106025"/>
                </a:lnTo>
                <a:lnTo>
                  <a:pt x="83411" y="116405"/>
                </a:lnTo>
                <a:lnTo>
                  <a:pt x="72073" y="106643"/>
                </a:lnTo>
                <a:lnTo>
                  <a:pt x="73453" y="105685"/>
                </a:lnTo>
                <a:cubicBezTo>
                  <a:pt x="69110" y="107079"/>
                  <a:pt x="64517" y="107749"/>
                  <a:pt x="59835" y="107723"/>
                </a:cubicBezTo>
                <a:lnTo>
                  <a:pt x="52963" y="119999"/>
                </a:lnTo>
                <a:lnTo>
                  <a:pt x="35336" y="115316"/>
                </a:lnTo>
                <a:lnTo>
                  <a:pt x="35574" y="101277"/>
                </a:lnTo>
                <a:cubicBezTo>
                  <a:pt x="31839" y="99165"/>
                  <a:pt x="28466" y="96583"/>
                  <a:pt x="25614" y="93529"/>
                </a:cubicBezTo>
                <a:lnTo>
                  <a:pt x="25843" y="94015"/>
                </a:lnTo>
                <a:lnTo>
                  <a:pt x="11102" y="96847"/>
                </a:lnTo>
                <a:lnTo>
                  <a:pt x="3390" y="80445"/>
                </a:lnTo>
                <a:lnTo>
                  <a:pt x="13359" y="72429"/>
                </a:lnTo>
                <a:cubicBezTo>
                  <a:pt x="12295" y="68561"/>
                  <a:pt x="11739" y="64530"/>
                  <a:pt x="11738" y="60428"/>
                </a:cubicBezTo>
                <a:lnTo>
                  <a:pt x="0" y="53965"/>
                </a:lnTo>
                <a:lnTo>
                  <a:pt x="4723" y="36484"/>
                </a:lnTo>
                <a:lnTo>
                  <a:pt x="18174" y="36709"/>
                </a:lnTo>
                <a:cubicBezTo>
                  <a:pt x="19999" y="33515"/>
                  <a:pt x="22203" y="30603"/>
                  <a:pt x="24696" y="27997"/>
                </a:cubicBezTo>
                <a:lnTo>
                  <a:pt x="20190" y="14215"/>
                </a:lnTo>
                <a:lnTo>
                  <a:pt x="35666" y="4625"/>
                </a:lnTo>
                <a:lnTo>
                  <a:pt x="46473" y="14962"/>
                </a:lnTo>
                <a:lnTo>
                  <a:pt x="46365" y="15030"/>
                </a:lnTo>
                <a:cubicBezTo>
                  <a:pt x="50613" y="13704"/>
                  <a:pt x="55098" y="13091"/>
                  <a:pt x="59667" y="13141"/>
                </a:cubicBezTo>
                <a:lnTo>
                  <a:pt x="59206" y="13018"/>
                </a:lnTo>
                <a:lnTo>
                  <a:pt x="66493" y="0"/>
                </a:lnTo>
                <a:close/>
              </a:path>
            </a:pathLst>
          </a:cu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 name="Shape 305">
            <a:extLst>
              <a:ext uri="{FF2B5EF4-FFF2-40B4-BE49-F238E27FC236}">
                <a16:creationId xmlns:a16="http://schemas.microsoft.com/office/drawing/2014/main" id="{B7E19A75-4AD4-4070-BEB1-8E85A69172FE}"/>
              </a:ext>
            </a:extLst>
          </p:cNvPr>
          <p:cNvSpPr txBox="1"/>
          <p:nvPr/>
        </p:nvSpPr>
        <p:spPr>
          <a:xfrm>
            <a:off x="467544" y="3020287"/>
            <a:ext cx="2325815" cy="276999"/>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b="1">
                <a:solidFill>
                  <a:schemeClr val="bg1"/>
                </a:solidFill>
                <a:latin typeface="Arial"/>
                <a:ea typeface="Arial"/>
                <a:cs typeface="Arial"/>
                <a:sym typeface="Arial"/>
              </a:rPr>
              <a:t>Registration Documents:</a:t>
            </a:r>
            <a:endParaRPr lang="en" b="1">
              <a:solidFill>
                <a:schemeClr val="bg1"/>
              </a:solidFill>
              <a:latin typeface="Arial"/>
              <a:ea typeface="Arial"/>
              <a:cs typeface="Arial"/>
              <a:sym typeface="Arial"/>
            </a:endParaRPr>
          </a:p>
        </p:txBody>
      </p:sp>
      <p:pic>
        <p:nvPicPr>
          <p:cNvPr id="9" name="Picture 9" descr="A screenshot of a cell phone&#10;&#10;Description generated with very high confidence">
            <a:extLst>
              <a:ext uri="{FF2B5EF4-FFF2-40B4-BE49-F238E27FC236}">
                <a16:creationId xmlns:a16="http://schemas.microsoft.com/office/drawing/2014/main" id="{871FEC6A-B45B-42F6-BB04-8FAA7BB4A403}"/>
              </a:ext>
            </a:extLst>
          </p:cNvPr>
          <p:cNvPicPr>
            <a:picLocks noChangeAspect="1"/>
          </p:cNvPicPr>
          <p:nvPr/>
        </p:nvPicPr>
        <p:blipFill>
          <a:blip r:embed="rId4"/>
          <a:stretch>
            <a:fillRect/>
          </a:stretch>
        </p:blipFill>
        <p:spPr>
          <a:xfrm>
            <a:off x="4552950" y="2070100"/>
            <a:ext cx="3379788" cy="2181045"/>
          </a:xfrm>
          <a:prstGeom prst="rect">
            <a:avLst/>
          </a:prstGeom>
        </p:spPr>
      </p:pic>
    </p:spTree>
    <p:extLst>
      <p:ext uri="{BB962C8B-B14F-4D97-AF65-F5344CB8AC3E}">
        <p14:creationId xmlns:p14="http://schemas.microsoft.com/office/powerpoint/2010/main" val="1434052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13AEA-6519-42BF-B0C6-66B55E8D98FC}"/>
              </a:ext>
            </a:extLst>
          </p:cNvPr>
          <p:cNvSpPr>
            <a:spLocks noGrp="1"/>
          </p:cNvSpPr>
          <p:nvPr>
            <p:ph type="title"/>
          </p:nvPr>
        </p:nvSpPr>
        <p:spPr/>
        <p:txBody>
          <a:bodyPr/>
          <a:lstStyle/>
          <a:p>
            <a:r>
              <a:rPr lang="en-US" dirty="0">
                <a:solidFill>
                  <a:srgbClr val="E54632"/>
                </a:solidFill>
              </a:rPr>
              <a:t>Payment</a:t>
            </a:r>
            <a:endParaRPr lang="en-US" dirty="0"/>
          </a:p>
        </p:txBody>
      </p:sp>
      <p:pic>
        <p:nvPicPr>
          <p:cNvPr id="7" name="Picture 7" descr="A screenshot of a social media post&#10;&#10;Description generated with very high confidence">
            <a:extLst>
              <a:ext uri="{FF2B5EF4-FFF2-40B4-BE49-F238E27FC236}">
                <a16:creationId xmlns:a16="http://schemas.microsoft.com/office/drawing/2014/main" id="{2E94C89E-5FC4-4633-BE3E-F280B8D1ECA9}"/>
              </a:ext>
            </a:extLst>
          </p:cNvPr>
          <p:cNvPicPr>
            <a:picLocks noChangeAspect="1"/>
          </p:cNvPicPr>
          <p:nvPr/>
        </p:nvPicPr>
        <p:blipFill>
          <a:blip r:embed="rId2"/>
          <a:stretch>
            <a:fillRect/>
          </a:stretch>
        </p:blipFill>
        <p:spPr>
          <a:xfrm>
            <a:off x="333683" y="1075959"/>
            <a:ext cx="8504288" cy="3258896"/>
          </a:xfrm>
          <a:prstGeom prst="rect">
            <a:avLst/>
          </a:prstGeom>
        </p:spPr>
      </p:pic>
    </p:spTree>
    <p:extLst>
      <p:ext uri="{BB962C8B-B14F-4D97-AF65-F5344CB8AC3E}">
        <p14:creationId xmlns:p14="http://schemas.microsoft.com/office/powerpoint/2010/main" val="35376685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xfrm>
            <a:off x="0" y="0"/>
            <a:ext cx="9144000" cy="884466"/>
          </a:xfrm>
          <a:prstGeom prst="rect">
            <a:avLst/>
          </a:prstGeom>
          <a:noFill/>
          <a:ln>
            <a:noFill/>
          </a:ln>
        </p:spPr>
        <p:txBody>
          <a:bodyPr wrap="square" lIns="91425" tIns="45700" rIns="91425" bIns="45700" anchor="ctr" anchorCtr="0">
            <a:noAutofit/>
          </a:bodyPr>
          <a:lstStyle/>
          <a:p>
            <a:pPr lvl="0">
              <a:buClr>
                <a:srgbClr val="E54632"/>
              </a:buClr>
              <a:buSzPct val="25000"/>
            </a:pPr>
            <a:r>
              <a:rPr lang="en-US" dirty="0">
                <a:solidFill>
                  <a:srgbClr val="E54632"/>
                </a:solidFill>
              </a:rPr>
              <a:t>EGI</a:t>
            </a:r>
            <a:r>
              <a:rPr lang="en" dirty="0">
                <a:solidFill>
                  <a:srgbClr val="595959"/>
                </a:solidFill>
              </a:rPr>
              <a:t> </a:t>
            </a:r>
            <a:r>
              <a:rPr lang="en-US" dirty="0">
                <a:solidFill>
                  <a:srgbClr val="595959"/>
                </a:solidFill>
              </a:rPr>
              <a:t>Website</a:t>
            </a:r>
            <a:endParaRPr lang="en" sz="3600" b="1" i="0" strike="noStrike" cap="none" dirty="0">
              <a:solidFill>
                <a:srgbClr val="595959"/>
              </a:solidFill>
              <a:latin typeface="Arial"/>
              <a:ea typeface="Arial"/>
              <a:cs typeface="Arial"/>
              <a:sym typeface="Arial"/>
            </a:endParaRPr>
          </a:p>
        </p:txBody>
      </p:sp>
      <p:sp>
        <p:nvSpPr>
          <p:cNvPr id="300" name="Shape 300"/>
          <p:cNvSpPr txBox="1"/>
          <p:nvPr/>
        </p:nvSpPr>
        <p:spPr>
          <a:xfrm>
            <a:off x="683568" y="2400571"/>
            <a:ext cx="3744416" cy="386290"/>
          </a:xfrm>
          <a:prstGeom prst="rect">
            <a:avLst/>
          </a:prstGeom>
          <a:noFill/>
          <a:ln>
            <a:noFill/>
          </a:ln>
        </p:spPr>
        <p:txBody>
          <a:bodyPr wrap="square" lIns="91425" tIns="45700" rIns="91425" bIns="45700" anchor="ctr" anchorCtr="0">
            <a:noAutofit/>
          </a:bodyPr>
          <a:lstStyle/>
          <a:p>
            <a:pPr marL="0" marR="0" lvl="0" indent="0" algn="ctr" rtl="0">
              <a:lnSpc>
                <a:spcPct val="110000"/>
              </a:lnSpc>
              <a:spcBef>
                <a:spcPts val="0"/>
              </a:spcBef>
              <a:buClr>
                <a:schemeClr val="lt1"/>
              </a:buClr>
              <a:buSzPct val="25000"/>
              <a:buFont typeface="Arial"/>
              <a:buNone/>
            </a:pPr>
            <a:endParaRPr lang="en" sz="1800" b="1">
              <a:solidFill>
                <a:schemeClr val="lt1"/>
              </a:solidFill>
              <a:latin typeface="Arial"/>
              <a:ea typeface="Arial"/>
              <a:cs typeface="Arial"/>
              <a:sym typeface="Arial"/>
            </a:endParaRPr>
          </a:p>
        </p:txBody>
      </p:sp>
      <p:sp>
        <p:nvSpPr>
          <p:cNvPr id="301" name="Shape 301"/>
          <p:cNvSpPr txBox="1"/>
          <p:nvPr/>
        </p:nvSpPr>
        <p:spPr>
          <a:xfrm>
            <a:off x="4714874" y="2400571"/>
            <a:ext cx="3744416" cy="386290"/>
          </a:xfrm>
          <a:prstGeom prst="rect">
            <a:avLst/>
          </a:prstGeom>
          <a:noFill/>
          <a:ln>
            <a:noFill/>
          </a:ln>
        </p:spPr>
        <p:txBody>
          <a:bodyPr wrap="square" lIns="91425" tIns="45700" rIns="91425" bIns="45700" anchor="ctr" anchorCtr="0">
            <a:noAutofit/>
          </a:bodyPr>
          <a:lstStyle/>
          <a:p>
            <a:pPr marL="0" marR="0" lvl="0" indent="0" algn="ctr" rtl="0">
              <a:lnSpc>
                <a:spcPct val="110000"/>
              </a:lnSpc>
              <a:spcBef>
                <a:spcPts val="0"/>
              </a:spcBef>
              <a:buClr>
                <a:schemeClr val="lt1"/>
              </a:buClr>
              <a:buSzPct val="25000"/>
              <a:buFont typeface="Arial"/>
              <a:buNone/>
            </a:pPr>
            <a:r>
              <a:rPr lang="en-US" sz="1800" b="1">
                <a:solidFill>
                  <a:schemeClr val="lt1"/>
                </a:solidFill>
                <a:latin typeface="Arial"/>
                <a:ea typeface="Arial"/>
                <a:cs typeface="Arial"/>
                <a:sym typeface="Arial"/>
              </a:rPr>
              <a:t>Form Library</a:t>
            </a:r>
            <a:endParaRPr lang="en" sz="1800" b="1">
              <a:solidFill>
                <a:schemeClr val="lt1"/>
              </a:solidFill>
              <a:latin typeface="Arial"/>
              <a:ea typeface="Arial"/>
              <a:cs typeface="Arial"/>
              <a:sym typeface="Arial"/>
            </a:endParaRPr>
          </a:p>
        </p:txBody>
      </p:sp>
      <p:sp>
        <p:nvSpPr>
          <p:cNvPr id="28" name="Shape 324">
            <a:extLst>
              <a:ext uri="{FF2B5EF4-FFF2-40B4-BE49-F238E27FC236}">
                <a16:creationId xmlns:a16="http://schemas.microsoft.com/office/drawing/2014/main" id="{78016CED-24F6-4662-BAF7-1D3CD156172B}"/>
              </a:ext>
            </a:extLst>
          </p:cNvPr>
          <p:cNvSpPr/>
          <p:nvPr/>
        </p:nvSpPr>
        <p:spPr>
          <a:xfrm rot="5400000">
            <a:off x="2813928" y="2547976"/>
            <a:ext cx="3528495" cy="45719"/>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2" name="Picture 3" descr="A picture containing indoor, person&#10;&#10;Description generated with high confidence">
            <a:extLst>
              <a:ext uri="{FF2B5EF4-FFF2-40B4-BE49-F238E27FC236}">
                <a16:creationId xmlns:a16="http://schemas.microsoft.com/office/drawing/2014/main" id="{94AD1E06-92DD-4252-8911-2636B7526929}"/>
              </a:ext>
            </a:extLst>
          </p:cNvPr>
          <p:cNvPicPr>
            <a:picLocks noChangeAspect="1"/>
          </p:cNvPicPr>
          <p:nvPr/>
        </p:nvPicPr>
        <p:blipFill>
          <a:blip r:embed="rId3"/>
          <a:stretch>
            <a:fillRect/>
          </a:stretch>
        </p:blipFill>
        <p:spPr>
          <a:xfrm>
            <a:off x="723900" y="1362075"/>
            <a:ext cx="3465662" cy="2199217"/>
          </a:xfrm>
          <a:prstGeom prst="rect">
            <a:avLst/>
          </a:prstGeom>
        </p:spPr>
      </p:pic>
      <p:sp>
        <p:nvSpPr>
          <p:cNvPr id="5" name="TextBox 4">
            <a:extLst>
              <a:ext uri="{FF2B5EF4-FFF2-40B4-BE49-F238E27FC236}">
                <a16:creationId xmlns:a16="http://schemas.microsoft.com/office/drawing/2014/main" id="{EFF6CDCC-7F52-4EC5-92B1-CD79D7EB2BC7}"/>
              </a:ext>
            </a:extLst>
          </p:cNvPr>
          <p:cNvSpPr txBox="1"/>
          <p:nvPr/>
        </p:nvSpPr>
        <p:spPr>
          <a:xfrm>
            <a:off x="1038224" y="3657600"/>
            <a:ext cx="2924175"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b="1" dirty="0">
                <a:solidFill>
                  <a:srgbClr val="595959"/>
                </a:solidFill>
              </a:rPr>
              <a:t>www.egi.eca.edu.au</a:t>
            </a:r>
          </a:p>
        </p:txBody>
      </p:sp>
      <p:pic>
        <p:nvPicPr>
          <p:cNvPr id="6" name="Picture 6" descr="A screenshot of a cell phone&#10;&#10;Description generated with very high confidence">
            <a:extLst>
              <a:ext uri="{FF2B5EF4-FFF2-40B4-BE49-F238E27FC236}">
                <a16:creationId xmlns:a16="http://schemas.microsoft.com/office/drawing/2014/main" id="{E4A69DC4-EC86-430E-8C79-2E880360A366}"/>
              </a:ext>
            </a:extLst>
          </p:cNvPr>
          <p:cNvPicPr>
            <a:picLocks noChangeAspect="1"/>
          </p:cNvPicPr>
          <p:nvPr/>
        </p:nvPicPr>
        <p:blipFill>
          <a:blip r:embed="rId4"/>
          <a:stretch>
            <a:fillRect/>
          </a:stretch>
        </p:blipFill>
        <p:spPr>
          <a:xfrm>
            <a:off x="5500370" y="2171700"/>
            <a:ext cx="3120605" cy="2264121"/>
          </a:xfrm>
          <a:prstGeom prst="rect">
            <a:avLst/>
          </a:prstGeom>
        </p:spPr>
      </p:pic>
      <p:sp>
        <p:nvSpPr>
          <p:cNvPr id="8" name="TextBox 7">
            <a:extLst>
              <a:ext uri="{FF2B5EF4-FFF2-40B4-BE49-F238E27FC236}">
                <a16:creationId xmlns:a16="http://schemas.microsoft.com/office/drawing/2014/main" id="{3FD22095-B1A1-4AC4-894D-B8CC56FB463F}"/>
              </a:ext>
            </a:extLst>
          </p:cNvPr>
          <p:cNvSpPr txBox="1"/>
          <p:nvPr/>
        </p:nvSpPr>
        <p:spPr>
          <a:xfrm>
            <a:off x="4371975" y="671962"/>
            <a:ext cx="4511315" cy="138499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endParaRPr lang="en-US" dirty="0">
              <a:solidFill>
                <a:srgbClr val="595959"/>
              </a:solidFill>
            </a:endParaRPr>
          </a:p>
          <a:p>
            <a:pPr algn="r"/>
            <a:endParaRPr lang="en-US" dirty="0">
              <a:solidFill>
                <a:srgbClr val="595959"/>
              </a:solidFill>
            </a:endParaRPr>
          </a:p>
          <a:p>
            <a:pPr algn="r"/>
            <a:r>
              <a:rPr lang="en-US" dirty="0">
                <a:solidFill>
                  <a:srgbClr val="595959"/>
                </a:solidFill>
              </a:rPr>
              <a:t>All student support forms are located under</a:t>
            </a:r>
            <a:endParaRPr lang="en-US" dirty="0"/>
          </a:p>
          <a:p>
            <a:pPr algn="r"/>
            <a:r>
              <a:rPr lang="en-US" dirty="0">
                <a:solidFill>
                  <a:srgbClr val="595959"/>
                </a:solidFill>
              </a:rPr>
              <a:t>the student support tab on the EGI website</a:t>
            </a:r>
            <a:endParaRPr lang="en-US" dirty="0"/>
          </a:p>
          <a:p>
            <a:pPr algn="r"/>
            <a:endParaRPr lang="en-US" dirty="0">
              <a:solidFill>
                <a:srgbClr val="595959"/>
              </a:solidFill>
            </a:endParaRPr>
          </a:p>
          <a:p>
            <a:pPr algn="r"/>
            <a:r>
              <a:rPr lang="en-US" b="1" dirty="0">
                <a:solidFill>
                  <a:srgbClr val="595959"/>
                </a:solidFill>
              </a:rPr>
              <a:t>Student Support                    Form Library</a:t>
            </a:r>
            <a:endParaRPr lang="en-US" dirty="0">
              <a:solidFill>
                <a:srgbClr val="595959"/>
              </a:solidFill>
            </a:endParaRPr>
          </a:p>
        </p:txBody>
      </p:sp>
      <p:cxnSp>
        <p:nvCxnSpPr>
          <p:cNvPr id="9" name="Straight Arrow Connector 8">
            <a:extLst>
              <a:ext uri="{FF2B5EF4-FFF2-40B4-BE49-F238E27FC236}">
                <a16:creationId xmlns:a16="http://schemas.microsoft.com/office/drawing/2014/main" id="{1223D70E-9DBD-4CD0-8E38-E5C093B929F3}"/>
              </a:ext>
            </a:extLst>
          </p:cNvPr>
          <p:cNvCxnSpPr/>
          <p:nvPr/>
        </p:nvCxnSpPr>
        <p:spPr>
          <a:xfrm flipV="1">
            <a:off x="6800850" y="1905000"/>
            <a:ext cx="806570" cy="129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Shape 461"/>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Unique Student Identifier</a:t>
            </a:r>
            <a:r>
              <a:rPr lang="en" sz="3600" b="1" i="0" u="none" strike="noStrike" cap="none">
                <a:solidFill>
                  <a:srgbClr val="0DD2D9"/>
                </a:solidFill>
                <a:latin typeface="Arial"/>
                <a:ea typeface="Arial"/>
                <a:cs typeface="Arial"/>
                <a:sym typeface="Arial"/>
              </a:rPr>
              <a:t> </a:t>
            </a:r>
            <a:r>
              <a:rPr lang="en" sz="3600" b="1" i="0" u="none" strike="noStrike" cap="none">
                <a:solidFill>
                  <a:srgbClr val="595959"/>
                </a:solidFill>
                <a:latin typeface="Arial"/>
                <a:ea typeface="Arial"/>
                <a:cs typeface="Arial"/>
                <a:sym typeface="Arial"/>
              </a:rPr>
              <a:t>(</a:t>
            </a:r>
            <a:r>
              <a:rPr lang="en-US" sz="3600" b="1" i="0" u="none" strike="noStrike" cap="none">
                <a:solidFill>
                  <a:srgbClr val="595959"/>
                </a:solidFill>
                <a:latin typeface="Arial"/>
                <a:ea typeface="Arial"/>
                <a:cs typeface="Arial"/>
                <a:sym typeface="Arial"/>
              </a:rPr>
              <a:t>USI)</a:t>
            </a:r>
            <a:endParaRPr lang="en" sz="3600" b="1" i="0" u="none" strike="noStrike" cap="none">
              <a:solidFill>
                <a:srgbClr val="595959"/>
              </a:solidFill>
              <a:latin typeface="Arial"/>
              <a:ea typeface="Arial"/>
              <a:cs typeface="Arial"/>
              <a:sym typeface="Arial"/>
            </a:endParaRPr>
          </a:p>
        </p:txBody>
      </p:sp>
      <p:grpSp>
        <p:nvGrpSpPr>
          <p:cNvPr id="462" name="Shape 462"/>
          <p:cNvGrpSpPr/>
          <p:nvPr/>
        </p:nvGrpSpPr>
        <p:grpSpPr>
          <a:xfrm>
            <a:off x="2955949" y="1346356"/>
            <a:ext cx="2859431" cy="2643220"/>
            <a:chOff x="2947227" y="1693140"/>
            <a:chExt cx="2859431" cy="2643220"/>
          </a:xfrm>
        </p:grpSpPr>
        <p:sp>
          <p:nvSpPr>
            <p:cNvPr id="463" name="Shape 463"/>
            <p:cNvSpPr/>
            <p:nvPr/>
          </p:nvSpPr>
          <p:spPr>
            <a:xfrm>
              <a:off x="4243508" y="3582967"/>
              <a:ext cx="753394" cy="75339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5" name="Shape 465"/>
            <p:cNvSpPr/>
            <p:nvPr/>
          </p:nvSpPr>
          <p:spPr>
            <a:xfrm>
              <a:off x="3280024" y="1693140"/>
              <a:ext cx="958864" cy="95886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6" name="Shape 466"/>
            <p:cNvSpPr/>
            <p:nvPr/>
          </p:nvSpPr>
          <p:spPr>
            <a:xfrm>
              <a:off x="2947227" y="2526624"/>
              <a:ext cx="890374" cy="89037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7" name="Shape 467"/>
            <p:cNvSpPr/>
            <p:nvPr/>
          </p:nvSpPr>
          <p:spPr>
            <a:xfrm>
              <a:off x="3417004" y="3299184"/>
              <a:ext cx="821884" cy="821882"/>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8" name="Shape 468"/>
            <p:cNvSpPr/>
            <p:nvPr/>
          </p:nvSpPr>
          <p:spPr>
            <a:xfrm>
              <a:off x="4955684" y="3220209"/>
              <a:ext cx="684903" cy="68490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9" name="Shape 469"/>
            <p:cNvSpPr/>
            <p:nvPr/>
          </p:nvSpPr>
          <p:spPr>
            <a:xfrm>
              <a:off x="5190245" y="2603554"/>
              <a:ext cx="616413" cy="61641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473" name="Shape 473"/>
          <p:cNvGrpSpPr/>
          <p:nvPr/>
        </p:nvGrpSpPr>
        <p:grpSpPr>
          <a:xfrm>
            <a:off x="5718096" y="3168798"/>
            <a:ext cx="3136910" cy="657032"/>
            <a:chOff x="2551705" y="4283314"/>
            <a:chExt cx="2357003" cy="657032"/>
          </a:xfrm>
        </p:grpSpPr>
        <p:sp>
          <p:nvSpPr>
            <p:cNvPr id="474" name="Shape 474"/>
            <p:cNvSpPr txBox="1"/>
            <p:nvPr/>
          </p:nvSpPr>
          <p:spPr>
            <a:xfrm>
              <a:off x="2551706" y="4478681"/>
              <a:ext cx="2357002"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595959"/>
                  </a:solidFill>
                  <a:latin typeface="Arial"/>
                  <a:ea typeface="Arial"/>
                  <a:cs typeface="Arial"/>
                  <a:sym typeface="Arial"/>
                </a:rPr>
                <a:t>NO Release of Holiday Letter, Confirmation Letter, Leave of Absence etc.</a:t>
              </a:r>
              <a:endParaRPr lang="en" sz="1200">
                <a:solidFill>
                  <a:srgbClr val="595959"/>
                </a:solidFill>
                <a:latin typeface="Arial"/>
                <a:ea typeface="Arial"/>
                <a:cs typeface="Arial"/>
                <a:sym typeface="Arial"/>
              </a:endParaRPr>
            </a:p>
          </p:txBody>
        </p:sp>
        <p:sp>
          <p:nvSpPr>
            <p:cNvPr id="475" name="Shape 475"/>
            <p:cNvSpPr txBox="1"/>
            <p:nvPr/>
          </p:nvSpPr>
          <p:spPr>
            <a:xfrm>
              <a:off x="2551705" y="4283314"/>
              <a:ext cx="2336966"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latin typeface="Arial"/>
                  <a:ea typeface="Arial"/>
                  <a:cs typeface="Arial"/>
                  <a:sym typeface="Arial"/>
                </a:rPr>
                <a:t>NO USI (Letters)</a:t>
              </a:r>
              <a:endParaRPr lang="en" sz="1200" b="1">
                <a:solidFill>
                  <a:srgbClr val="595959"/>
                </a:solidFill>
                <a:latin typeface="Arial"/>
                <a:ea typeface="Arial"/>
                <a:cs typeface="Arial"/>
                <a:sym typeface="Arial"/>
              </a:endParaRPr>
            </a:p>
          </p:txBody>
        </p:sp>
      </p:grpSp>
      <p:sp>
        <p:nvSpPr>
          <p:cNvPr id="482" name="Shape 482"/>
          <p:cNvSpPr txBox="1"/>
          <p:nvPr/>
        </p:nvSpPr>
        <p:spPr>
          <a:xfrm>
            <a:off x="4389071" y="1320111"/>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3" name="Shape 483"/>
          <p:cNvSpPr txBox="1"/>
          <p:nvPr/>
        </p:nvSpPr>
        <p:spPr>
          <a:xfrm>
            <a:off x="3528322" y="1654490"/>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4" name="Shape 484"/>
          <p:cNvSpPr txBox="1"/>
          <p:nvPr/>
        </p:nvSpPr>
        <p:spPr>
          <a:xfrm>
            <a:off x="3161280" y="2430484"/>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02</a:t>
            </a:r>
          </a:p>
        </p:txBody>
      </p:sp>
      <p:sp>
        <p:nvSpPr>
          <p:cNvPr id="485" name="Shape 485"/>
          <p:cNvSpPr txBox="1"/>
          <p:nvPr/>
        </p:nvSpPr>
        <p:spPr>
          <a:xfrm>
            <a:off x="3606467" y="3168798"/>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03</a:t>
            </a:r>
          </a:p>
        </p:txBody>
      </p:sp>
      <p:sp>
        <p:nvSpPr>
          <p:cNvPr id="486" name="Shape 486"/>
          <p:cNvSpPr txBox="1"/>
          <p:nvPr/>
        </p:nvSpPr>
        <p:spPr>
          <a:xfrm>
            <a:off x="4389071" y="3418336"/>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04</a:t>
            </a:r>
          </a:p>
        </p:txBody>
      </p:sp>
      <p:sp>
        <p:nvSpPr>
          <p:cNvPr id="487" name="Shape 487"/>
          <p:cNvSpPr txBox="1"/>
          <p:nvPr/>
        </p:nvSpPr>
        <p:spPr>
          <a:xfrm>
            <a:off x="5067001" y="3021333"/>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05</a:t>
            </a:r>
          </a:p>
        </p:txBody>
      </p:sp>
      <p:sp>
        <p:nvSpPr>
          <p:cNvPr id="488" name="Shape 488"/>
          <p:cNvSpPr txBox="1"/>
          <p:nvPr/>
        </p:nvSpPr>
        <p:spPr>
          <a:xfrm>
            <a:off x="5275994" y="2366607"/>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06</a:t>
            </a:r>
          </a:p>
        </p:txBody>
      </p:sp>
      <p:grpSp>
        <p:nvGrpSpPr>
          <p:cNvPr id="492" name="Shape 492"/>
          <p:cNvGrpSpPr/>
          <p:nvPr/>
        </p:nvGrpSpPr>
        <p:grpSpPr>
          <a:xfrm>
            <a:off x="-200025" y="2511034"/>
            <a:ext cx="2985450" cy="657032"/>
            <a:chOff x="2551705" y="4283314"/>
            <a:chExt cx="2357003" cy="657032"/>
          </a:xfrm>
        </p:grpSpPr>
        <p:sp>
          <p:nvSpPr>
            <p:cNvPr id="493" name="Shape 493"/>
            <p:cNvSpPr txBox="1"/>
            <p:nvPr/>
          </p:nvSpPr>
          <p:spPr>
            <a:xfrm>
              <a:off x="2551706" y="4478681"/>
              <a:ext cx="2357002" cy="461665"/>
            </a:xfrm>
            <a:prstGeom prst="rect">
              <a:avLst/>
            </a:prstGeom>
            <a:noFill/>
            <a:ln>
              <a:noFill/>
            </a:ln>
          </p:spPr>
          <p:txBody>
            <a:bodyPr wrap="square" lIns="91425" tIns="45700" rIns="91425" bIns="45700" anchor="t" anchorCtr="0">
              <a:noAutofit/>
            </a:bodyPr>
            <a:lstStyle/>
            <a:p>
              <a:pPr lvl="0" algn="r">
                <a:buSzPct val="25000"/>
              </a:pPr>
              <a:r>
                <a:rPr lang="en-US" sz="1200">
                  <a:solidFill>
                    <a:srgbClr val="595959"/>
                  </a:solidFill>
                </a:rPr>
                <a:t>USI is a combination of letters and numbers unique to each student.</a:t>
              </a:r>
              <a:endParaRPr lang="en" sz="1200">
                <a:solidFill>
                  <a:srgbClr val="595959"/>
                </a:solidFill>
                <a:latin typeface="Arial"/>
                <a:ea typeface="Arial"/>
                <a:cs typeface="Arial"/>
                <a:sym typeface="Arial"/>
              </a:endParaRPr>
            </a:p>
          </p:txBody>
        </p:sp>
        <p:sp>
          <p:nvSpPr>
            <p:cNvPr id="494" name="Shape 494"/>
            <p:cNvSpPr txBox="1"/>
            <p:nvPr/>
          </p:nvSpPr>
          <p:spPr>
            <a:xfrm>
              <a:off x="2551705" y="4283314"/>
              <a:ext cx="2336966" cy="276999"/>
            </a:xfrm>
            <a:prstGeom prst="rect">
              <a:avLst/>
            </a:prstGeom>
            <a:noFill/>
            <a:ln>
              <a:noFill/>
            </a:ln>
          </p:spPr>
          <p:txBody>
            <a:bodyPr wrap="square" lIns="91425" tIns="45700" rIns="91425" bIns="45700" anchor="t" anchorCtr="0">
              <a:noAutofit/>
            </a:bodyPr>
            <a:lstStyle/>
            <a:p>
              <a:pPr lvl="0" algn="r">
                <a:buSzPct val="25000"/>
              </a:pPr>
              <a:r>
                <a:rPr lang="en-US" sz="1200" b="1">
                  <a:solidFill>
                    <a:srgbClr val="595959"/>
                  </a:solidFill>
                </a:rPr>
                <a:t>What is USI</a:t>
              </a:r>
              <a:endParaRPr lang="en" sz="1200" b="1">
                <a:solidFill>
                  <a:srgbClr val="595959"/>
                </a:solidFill>
              </a:endParaRPr>
            </a:p>
          </p:txBody>
        </p:sp>
      </p:grpSp>
      <p:grpSp>
        <p:nvGrpSpPr>
          <p:cNvPr id="495" name="Shape 495"/>
          <p:cNvGrpSpPr/>
          <p:nvPr/>
        </p:nvGrpSpPr>
        <p:grpSpPr>
          <a:xfrm>
            <a:off x="-142875" y="1390650"/>
            <a:ext cx="3366935" cy="657032"/>
            <a:chOff x="2551705" y="4283314"/>
            <a:chExt cx="2501609" cy="657032"/>
          </a:xfrm>
        </p:grpSpPr>
        <p:sp>
          <p:nvSpPr>
            <p:cNvPr id="496" name="Shape 496"/>
            <p:cNvSpPr txBox="1"/>
            <p:nvPr/>
          </p:nvSpPr>
          <p:spPr>
            <a:xfrm>
              <a:off x="2598351" y="4478681"/>
              <a:ext cx="2454963" cy="461665"/>
            </a:xfrm>
            <a:prstGeom prst="rect">
              <a:avLst/>
            </a:prstGeom>
            <a:noFill/>
            <a:ln>
              <a:noFill/>
            </a:ln>
          </p:spPr>
          <p:txBody>
            <a:bodyPr wrap="square" lIns="91425" tIns="45700" rIns="91425" bIns="45700" anchor="t" anchorCtr="0">
              <a:noAutofit/>
            </a:bodyPr>
            <a:lstStyle/>
            <a:p>
              <a:pPr lvl="0" algn="r">
                <a:buSzPct val="25000"/>
              </a:pPr>
              <a:r>
                <a:rPr lang="en-US" sz="1200" dirty="0">
                  <a:solidFill>
                    <a:srgbClr val="595959"/>
                  </a:solidFill>
                </a:rPr>
                <a:t>It is COMPULSARY for all students undertaking training in Australia to have USI</a:t>
              </a:r>
              <a:endParaRPr lang="en" sz="1200" dirty="0">
                <a:solidFill>
                  <a:srgbClr val="595959"/>
                </a:solidFill>
              </a:endParaRPr>
            </a:p>
          </p:txBody>
        </p:sp>
        <p:sp>
          <p:nvSpPr>
            <p:cNvPr id="497" name="Shape 497"/>
            <p:cNvSpPr txBox="1"/>
            <p:nvPr/>
          </p:nvSpPr>
          <p:spPr>
            <a:xfrm>
              <a:off x="2551705" y="4283314"/>
              <a:ext cx="2501609" cy="276999"/>
            </a:xfrm>
            <a:prstGeom prst="rect">
              <a:avLst/>
            </a:prstGeom>
            <a:noFill/>
            <a:ln>
              <a:noFill/>
            </a:ln>
          </p:spPr>
          <p:txBody>
            <a:bodyPr wrap="square" lIns="91425" tIns="45700" rIns="91425" bIns="45700" anchor="t" anchorCtr="0">
              <a:noAutofit/>
            </a:bodyPr>
            <a:lstStyle/>
            <a:p>
              <a:pPr lvl="0" algn="r">
                <a:buSzPct val="25000"/>
              </a:pPr>
              <a:r>
                <a:rPr lang="en-US" sz="1200" b="1" dirty="0">
                  <a:solidFill>
                    <a:srgbClr val="595959"/>
                  </a:solidFill>
                </a:rPr>
                <a:t>Compulsory</a:t>
              </a:r>
              <a:endParaRPr lang="en" sz="1200" b="1" dirty="0">
                <a:solidFill>
                  <a:srgbClr val="595959"/>
                </a:solidFill>
              </a:endParaRPr>
            </a:p>
          </p:txBody>
        </p:sp>
      </p:grpSp>
      <p:sp>
        <p:nvSpPr>
          <p:cNvPr id="498" name="Shape 498"/>
          <p:cNvSpPr/>
          <p:nvPr/>
        </p:nvSpPr>
        <p:spPr>
          <a:xfrm rot="-5400000">
            <a:off x="4201334" y="2294406"/>
            <a:ext cx="584277" cy="584662"/>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rgbClr val="3F3F3F"/>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2" name="TextBox 1">
            <a:extLst>
              <a:ext uri="{FF2B5EF4-FFF2-40B4-BE49-F238E27FC236}">
                <a16:creationId xmlns:a16="http://schemas.microsoft.com/office/drawing/2014/main" id="{CC100B0B-B203-4C7C-8611-7D2D73840E32}"/>
              </a:ext>
            </a:extLst>
          </p:cNvPr>
          <p:cNvSpPr txBox="1"/>
          <p:nvPr/>
        </p:nvSpPr>
        <p:spPr>
          <a:xfrm>
            <a:off x="428625" y="3546203"/>
            <a:ext cx="2991209"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b="1" dirty="0">
                <a:solidFill>
                  <a:srgbClr val="595959"/>
                </a:solidFill>
              </a:rPr>
              <a:t>Student Registration</a:t>
            </a:r>
          </a:p>
          <a:p>
            <a:pPr algn="r"/>
            <a:r>
              <a:rPr lang="en-US" sz="1200" dirty="0">
                <a:solidFill>
                  <a:srgbClr val="595959"/>
                </a:solidFill>
              </a:rPr>
              <a:t>All EGI students will have to apply via RTOM before registering for your class</a:t>
            </a:r>
          </a:p>
        </p:txBody>
      </p:sp>
      <p:sp>
        <p:nvSpPr>
          <p:cNvPr id="3" name="TextBox 2">
            <a:extLst>
              <a:ext uri="{FF2B5EF4-FFF2-40B4-BE49-F238E27FC236}">
                <a16:creationId xmlns:a16="http://schemas.microsoft.com/office/drawing/2014/main" id="{76C77CB1-389C-4EF8-B792-4CFEF4EB074C}"/>
              </a:ext>
            </a:extLst>
          </p:cNvPr>
          <p:cNvSpPr txBox="1"/>
          <p:nvPr/>
        </p:nvSpPr>
        <p:spPr>
          <a:xfrm>
            <a:off x="6134100" y="2021113"/>
            <a:ext cx="2749970" cy="101566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595959"/>
                </a:solidFill>
              </a:rPr>
              <a:t>No USI (Qualification)</a:t>
            </a:r>
            <a:endParaRPr lang="en-US" dirty="0"/>
          </a:p>
          <a:p>
            <a:r>
              <a:rPr lang="en-US" sz="1200" dirty="0">
                <a:solidFill>
                  <a:srgbClr val="595959"/>
                </a:solidFill>
              </a:rPr>
              <a:t>No Qualification will be released (Certificate awards, transcripts, completion letters or statements of attainment)</a:t>
            </a:r>
            <a:endParaRPr lang="en-US" sz="1200" b="1" dirty="0">
              <a:solidFill>
                <a:srgbClr val="595959"/>
              </a:solidFill>
            </a:endParaRPr>
          </a:p>
        </p:txBody>
      </p:sp>
      <p:sp>
        <p:nvSpPr>
          <p:cNvPr id="35" name="TextBox 34">
            <a:extLst>
              <a:ext uri="{FF2B5EF4-FFF2-40B4-BE49-F238E27FC236}">
                <a16:creationId xmlns:a16="http://schemas.microsoft.com/office/drawing/2014/main" id="{97632B27-3787-465F-B890-C96007238AEB}"/>
              </a:ext>
            </a:extLst>
          </p:cNvPr>
          <p:cNvSpPr txBox="1"/>
          <p:nvPr/>
        </p:nvSpPr>
        <p:spPr>
          <a:xfrm>
            <a:off x="4783617" y="3895725"/>
            <a:ext cx="4133850"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595959"/>
                </a:solidFill>
              </a:rPr>
              <a:t>USI uploaded to RTOM</a:t>
            </a:r>
            <a:endParaRPr lang="en-US"/>
          </a:p>
          <a:p>
            <a:r>
              <a:rPr lang="en-US" sz="1200" dirty="0">
                <a:solidFill>
                  <a:srgbClr val="595959"/>
                </a:solidFill>
              </a:rPr>
              <a:t>If your already have a USI, please present it to student services during registration</a:t>
            </a:r>
          </a:p>
        </p:txBody>
      </p:sp>
    </p:spTree>
    <p:extLst>
      <p:ext uri="{BB962C8B-B14F-4D97-AF65-F5344CB8AC3E}">
        <p14:creationId xmlns:p14="http://schemas.microsoft.com/office/powerpoint/2010/main" val="13972448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0" y="11901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Academic Progress</a:t>
            </a:r>
            <a:r>
              <a:rPr lang="en" sz="3600" b="1" i="0" u="none" strike="noStrike" cap="none">
                <a:solidFill>
                  <a:schemeClr val="dk1"/>
                </a:solidFill>
                <a:latin typeface="Arial"/>
                <a:ea typeface="Arial"/>
                <a:cs typeface="Arial"/>
                <a:sym typeface="Arial"/>
              </a:rPr>
              <a:t> </a:t>
            </a:r>
            <a:r>
              <a:rPr lang="en-US" sz="3600" b="1" i="0" u="none" strike="noStrike" cap="none">
                <a:solidFill>
                  <a:srgbClr val="595959"/>
                </a:solidFill>
                <a:latin typeface="Arial"/>
                <a:ea typeface="Arial"/>
                <a:cs typeface="Arial"/>
                <a:sym typeface="Arial"/>
              </a:rPr>
              <a:t>Requirement</a:t>
            </a:r>
            <a:endParaRPr lang="en" sz="3600" b="1" i="0" u="none" strike="noStrike" cap="none">
              <a:solidFill>
                <a:srgbClr val="595959"/>
              </a:solidFill>
              <a:latin typeface="Arial"/>
              <a:ea typeface="Arial"/>
              <a:cs typeface="Arial"/>
              <a:sym typeface="Arial"/>
            </a:endParaRPr>
          </a:p>
        </p:txBody>
      </p:sp>
      <p:sp>
        <p:nvSpPr>
          <p:cNvPr id="246" name="Shape 246"/>
          <p:cNvSpPr/>
          <p:nvPr/>
        </p:nvSpPr>
        <p:spPr>
          <a:xfrm>
            <a:off x="0" y="2668050"/>
            <a:ext cx="9144000" cy="36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8" name="Shape 248"/>
          <p:cNvSpPr/>
          <p:nvPr/>
        </p:nvSpPr>
        <p:spPr>
          <a:xfrm>
            <a:off x="1220219"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9" name="Shape 249"/>
          <p:cNvSpPr/>
          <p:nvPr/>
        </p:nvSpPr>
        <p:spPr>
          <a:xfrm>
            <a:off x="2511118"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0" name="Shape 250"/>
          <p:cNvSpPr/>
          <p:nvPr/>
        </p:nvSpPr>
        <p:spPr>
          <a:xfrm>
            <a:off x="3806923"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1" name="Shape 251"/>
          <p:cNvSpPr/>
          <p:nvPr/>
        </p:nvSpPr>
        <p:spPr>
          <a:xfrm>
            <a:off x="5102728"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2" name="Shape 252"/>
          <p:cNvSpPr/>
          <p:nvPr/>
        </p:nvSpPr>
        <p:spPr>
          <a:xfrm>
            <a:off x="7694338"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259" name="Shape 259"/>
          <p:cNvGrpSpPr/>
          <p:nvPr/>
        </p:nvGrpSpPr>
        <p:grpSpPr>
          <a:xfrm>
            <a:off x="540000" y="1268388"/>
            <a:ext cx="1589881" cy="1081951"/>
            <a:chOff x="1062658" y="3986014"/>
            <a:chExt cx="1728192" cy="1081951"/>
          </a:xfrm>
        </p:grpSpPr>
        <p:sp>
          <p:nvSpPr>
            <p:cNvPr id="260" name="Shape 260"/>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400" b="1">
                  <a:solidFill>
                    <a:srgbClr val="595959"/>
                  </a:solidFill>
                  <a:latin typeface="Calibri"/>
                  <a:ea typeface="Calibri"/>
                  <a:cs typeface="Calibri"/>
                  <a:sym typeface="Calibri"/>
                </a:rPr>
                <a:t>Complete Course</a:t>
              </a:r>
              <a:endParaRPr lang="en" sz="1400" b="1">
                <a:solidFill>
                  <a:srgbClr val="595959"/>
                </a:solidFill>
                <a:latin typeface="Calibri"/>
                <a:ea typeface="Calibri"/>
                <a:cs typeface="Calibri"/>
                <a:sym typeface="Calibri"/>
              </a:endParaRPr>
            </a:p>
          </p:txBody>
        </p:sp>
        <p:sp>
          <p:nvSpPr>
            <p:cNvPr id="261" name="Shape 261"/>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a:solidFill>
                    <a:srgbClr val="595959"/>
                  </a:solidFill>
                  <a:latin typeface="Arial"/>
                  <a:ea typeface="Arial"/>
                  <a:cs typeface="Arial"/>
                  <a:sym typeface="Arial"/>
                </a:rPr>
                <a:t>Students are expected to complete their course in the expected duration.</a:t>
              </a:r>
              <a:endParaRPr lang="en" sz="1200">
                <a:solidFill>
                  <a:srgbClr val="595959"/>
                </a:solidFill>
                <a:latin typeface="Arial"/>
                <a:ea typeface="Arial"/>
                <a:cs typeface="Arial"/>
                <a:sym typeface="Arial"/>
              </a:endParaRPr>
            </a:p>
          </p:txBody>
        </p:sp>
      </p:grpSp>
      <p:grpSp>
        <p:nvGrpSpPr>
          <p:cNvPr id="262" name="Shape 262"/>
          <p:cNvGrpSpPr/>
          <p:nvPr/>
        </p:nvGrpSpPr>
        <p:grpSpPr>
          <a:xfrm>
            <a:off x="6731287" y="3016075"/>
            <a:ext cx="1872714" cy="1081951"/>
            <a:chOff x="755221" y="3986014"/>
            <a:chExt cx="2035630" cy="1081951"/>
          </a:xfrm>
        </p:grpSpPr>
        <p:sp>
          <p:nvSpPr>
            <p:cNvPr id="263" name="Shape 263"/>
            <p:cNvSpPr txBox="1"/>
            <p:nvPr/>
          </p:nvSpPr>
          <p:spPr>
            <a:xfrm>
              <a:off x="755221" y="3986014"/>
              <a:ext cx="2035630"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300" b="1">
                  <a:solidFill>
                    <a:srgbClr val="FF0000"/>
                  </a:solidFill>
                  <a:latin typeface="Calibri"/>
                  <a:ea typeface="Calibri"/>
                  <a:cs typeface="Calibri"/>
                  <a:sym typeface="Calibri"/>
                </a:rPr>
                <a:t>Enrollment Cancellation</a:t>
              </a:r>
              <a:endParaRPr lang="en" sz="1300" b="1">
                <a:solidFill>
                  <a:srgbClr val="FF0000"/>
                </a:solidFill>
                <a:latin typeface="Calibri"/>
                <a:ea typeface="Calibri"/>
                <a:cs typeface="Calibri"/>
                <a:sym typeface="Calibri"/>
              </a:endParaRPr>
            </a:p>
          </p:txBody>
        </p:sp>
        <p:sp>
          <p:nvSpPr>
            <p:cNvPr id="264" name="Shape 264"/>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1200">
                  <a:solidFill>
                    <a:srgbClr val="595959"/>
                  </a:solidFill>
                  <a:latin typeface="Arial"/>
                  <a:ea typeface="Arial"/>
                  <a:cs typeface="Arial"/>
                  <a:sym typeface="Arial"/>
                </a:rPr>
                <a:t>Failing to meet the visa conditions may lead to cancellation of enrollment.</a:t>
              </a:r>
            </a:p>
          </p:txBody>
        </p:sp>
      </p:grpSp>
      <p:grpSp>
        <p:nvGrpSpPr>
          <p:cNvPr id="265" name="Shape 265"/>
          <p:cNvGrpSpPr/>
          <p:nvPr/>
        </p:nvGrpSpPr>
        <p:grpSpPr>
          <a:xfrm>
            <a:off x="1830898" y="3016075"/>
            <a:ext cx="1589881" cy="1081951"/>
            <a:chOff x="1062658" y="3986014"/>
            <a:chExt cx="1728192" cy="1081951"/>
          </a:xfrm>
        </p:grpSpPr>
        <p:sp>
          <p:nvSpPr>
            <p:cNvPr id="266" name="Shape 266"/>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400" b="1">
                  <a:solidFill>
                    <a:srgbClr val="E54632"/>
                  </a:solidFill>
                  <a:latin typeface="Calibri"/>
                  <a:ea typeface="Calibri"/>
                  <a:cs typeface="Calibri"/>
                  <a:sym typeface="Calibri"/>
                </a:rPr>
                <a:t>Warning Letters</a:t>
              </a:r>
              <a:endParaRPr lang="en" sz="1400" b="1">
                <a:solidFill>
                  <a:srgbClr val="E54632"/>
                </a:solidFill>
                <a:latin typeface="Calibri"/>
                <a:ea typeface="Calibri"/>
                <a:cs typeface="Calibri"/>
                <a:sym typeface="Calibri"/>
              </a:endParaRPr>
            </a:p>
          </p:txBody>
        </p:sp>
        <p:sp>
          <p:nvSpPr>
            <p:cNvPr id="267" name="Shape 267"/>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a:solidFill>
                    <a:srgbClr val="595959"/>
                  </a:solidFill>
                  <a:latin typeface="Arial"/>
                  <a:ea typeface="Arial"/>
                  <a:cs typeface="Arial"/>
                  <a:sym typeface="Arial"/>
                </a:rPr>
                <a:t>Failing to met academic progress, they will be sent warning letters.</a:t>
              </a:r>
              <a:endParaRPr lang="en" sz="1200">
                <a:solidFill>
                  <a:srgbClr val="595959"/>
                </a:solidFill>
                <a:latin typeface="Arial"/>
                <a:ea typeface="Arial"/>
                <a:cs typeface="Arial"/>
                <a:sym typeface="Arial"/>
              </a:endParaRPr>
            </a:p>
          </p:txBody>
        </p:sp>
      </p:grpSp>
      <p:grpSp>
        <p:nvGrpSpPr>
          <p:cNvPr id="268" name="Shape 268"/>
          <p:cNvGrpSpPr/>
          <p:nvPr/>
        </p:nvGrpSpPr>
        <p:grpSpPr>
          <a:xfrm>
            <a:off x="4300995" y="3016075"/>
            <a:ext cx="1861304" cy="1081951"/>
            <a:chOff x="1062658" y="3986014"/>
            <a:chExt cx="1728192" cy="1081951"/>
          </a:xfrm>
        </p:grpSpPr>
        <p:sp>
          <p:nvSpPr>
            <p:cNvPr id="269" name="Shape 269"/>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300" b="1">
                  <a:solidFill>
                    <a:srgbClr val="FF0000"/>
                  </a:solidFill>
                  <a:latin typeface="Calibri"/>
                  <a:ea typeface="Calibri"/>
                  <a:cs typeface="Calibri"/>
                  <a:sym typeface="Calibri"/>
                </a:rPr>
                <a:t>Intention of Report</a:t>
              </a:r>
              <a:endParaRPr lang="en" sz="1300" b="1">
                <a:solidFill>
                  <a:srgbClr val="FF0000"/>
                </a:solidFill>
                <a:latin typeface="Calibri"/>
                <a:ea typeface="Calibri"/>
                <a:cs typeface="Calibri"/>
                <a:sym typeface="Calibri"/>
              </a:endParaRPr>
            </a:p>
          </p:txBody>
        </p:sp>
        <p:sp>
          <p:nvSpPr>
            <p:cNvPr id="270" name="Shape 270"/>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a:solidFill>
                    <a:srgbClr val="595959"/>
                  </a:solidFill>
                  <a:latin typeface="Arial"/>
                  <a:ea typeface="Arial"/>
                  <a:cs typeface="Arial"/>
                  <a:sym typeface="Arial"/>
                </a:rPr>
                <a:t>Intention of report will be sent if a students does not meet the course progress </a:t>
              </a:r>
              <a:endParaRPr lang="en" sz="1200">
                <a:solidFill>
                  <a:srgbClr val="595959"/>
                </a:solidFill>
                <a:latin typeface="Arial"/>
                <a:ea typeface="Arial"/>
                <a:cs typeface="Arial"/>
                <a:sym typeface="Arial"/>
              </a:endParaRPr>
            </a:p>
          </p:txBody>
        </p:sp>
      </p:grpSp>
      <p:grpSp>
        <p:nvGrpSpPr>
          <p:cNvPr id="271" name="Shape 271"/>
          <p:cNvGrpSpPr/>
          <p:nvPr/>
        </p:nvGrpSpPr>
        <p:grpSpPr>
          <a:xfrm>
            <a:off x="3126703" y="1268388"/>
            <a:ext cx="1589881" cy="1081951"/>
            <a:chOff x="1062658" y="3986014"/>
            <a:chExt cx="1728192" cy="1081951"/>
          </a:xfrm>
        </p:grpSpPr>
        <p:sp>
          <p:nvSpPr>
            <p:cNvPr id="272" name="Shape 272"/>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400" b="1">
                  <a:solidFill>
                    <a:srgbClr val="595959"/>
                  </a:solidFill>
                  <a:latin typeface="Calibri"/>
                  <a:ea typeface="Calibri"/>
                  <a:cs typeface="Calibri"/>
                  <a:sym typeface="Calibri"/>
                </a:rPr>
                <a:t>Academic Progress</a:t>
              </a:r>
              <a:endParaRPr lang="en" sz="1400" b="1">
                <a:solidFill>
                  <a:srgbClr val="595959"/>
                </a:solidFill>
                <a:latin typeface="Calibri"/>
                <a:ea typeface="Calibri"/>
                <a:cs typeface="Calibri"/>
                <a:sym typeface="Calibri"/>
              </a:endParaRPr>
            </a:p>
          </p:txBody>
        </p:sp>
        <p:sp>
          <p:nvSpPr>
            <p:cNvPr id="273" name="Shape 273"/>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a:solidFill>
                    <a:srgbClr val="595959"/>
                  </a:solidFill>
                  <a:latin typeface="Arial"/>
                  <a:ea typeface="Arial"/>
                  <a:cs typeface="Arial"/>
                  <a:sym typeface="Arial"/>
                </a:rPr>
                <a:t>Students need to pass at least 50% of your units/subjects in a study period</a:t>
              </a:r>
              <a:r>
                <a:rPr lang="en" sz="1200">
                  <a:solidFill>
                    <a:srgbClr val="595959"/>
                  </a:solidFill>
                  <a:latin typeface="Arial"/>
                  <a:ea typeface="Arial"/>
                  <a:cs typeface="Arial"/>
                  <a:sym typeface="Arial"/>
                </a:rPr>
                <a:t>.</a:t>
              </a:r>
            </a:p>
          </p:txBody>
        </p:sp>
      </p:grpSp>
      <p:grpSp>
        <p:nvGrpSpPr>
          <p:cNvPr id="274" name="Shape 274"/>
          <p:cNvGrpSpPr/>
          <p:nvPr/>
        </p:nvGrpSpPr>
        <p:grpSpPr>
          <a:xfrm>
            <a:off x="5718313" y="1268388"/>
            <a:ext cx="1589881" cy="1081951"/>
            <a:chOff x="1062658" y="3986014"/>
            <a:chExt cx="1728192" cy="1081951"/>
          </a:xfrm>
        </p:grpSpPr>
        <p:sp>
          <p:nvSpPr>
            <p:cNvPr id="275" name="Shape 275"/>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lvl="0" algn="ctr">
                <a:buSzPct val="25000"/>
              </a:pPr>
              <a:r>
                <a:rPr lang="en-US" b="1">
                  <a:solidFill>
                    <a:srgbClr val="595959"/>
                  </a:solidFill>
                  <a:latin typeface="Calibri"/>
                  <a:ea typeface="Calibri"/>
                  <a:cs typeface="Calibri"/>
                  <a:sym typeface="Calibri"/>
                </a:rPr>
                <a:t>Attendance</a:t>
              </a:r>
              <a:endParaRPr lang="en" b="1">
                <a:solidFill>
                  <a:srgbClr val="595959"/>
                </a:solidFill>
                <a:latin typeface="Calibri"/>
                <a:ea typeface="Calibri"/>
                <a:cs typeface="Calibri"/>
                <a:sym typeface="Calibri"/>
              </a:endParaRPr>
            </a:p>
          </p:txBody>
        </p:sp>
        <p:sp>
          <p:nvSpPr>
            <p:cNvPr id="276" name="Shape 276"/>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1200">
                  <a:solidFill>
                    <a:srgbClr val="595959"/>
                  </a:solidFill>
                  <a:latin typeface="Arial"/>
                  <a:ea typeface="Arial"/>
                  <a:cs typeface="Arial"/>
                  <a:sym typeface="Arial"/>
                </a:rPr>
                <a:t>Students are expected to attend atleast 80% of the class.</a:t>
              </a:r>
            </a:p>
          </p:txBody>
        </p:sp>
      </p:grpSp>
      <p:sp>
        <p:nvSpPr>
          <p:cNvPr id="34" name="Shape 252">
            <a:extLst>
              <a:ext uri="{FF2B5EF4-FFF2-40B4-BE49-F238E27FC236}">
                <a16:creationId xmlns:a16="http://schemas.microsoft.com/office/drawing/2014/main" id="{EDD884E8-2B72-4573-9F23-290326E0C64F}"/>
              </a:ext>
            </a:extLst>
          </p:cNvPr>
          <p:cNvSpPr/>
          <p:nvPr/>
        </p:nvSpPr>
        <p:spPr>
          <a:xfrm>
            <a:off x="6398533" y="2553329"/>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Shape 444"/>
          <p:cNvSpPr/>
          <p:nvPr/>
        </p:nvSpPr>
        <p:spPr>
          <a:xfrm>
            <a:off x="4061224" y="120359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5" name="Shape 445"/>
          <p:cNvSpPr/>
          <p:nvPr/>
        </p:nvSpPr>
        <p:spPr>
          <a:xfrm rot="2160000">
            <a:off x="5020924" y="1965135"/>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46" name="Shape 446"/>
          <p:cNvSpPr/>
          <p:nvPr/>
        </p:nvSpPr>
        <p:spPr>
          <a:xfrm>
            <a:off x="5266192"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7" name="Shape 447"/>
          <p:cNvSpPr/>
          <p:nvPr/>
        </p:nvSpPr>
        <p:spPr>
          <a:xfrm rot="-4320000">
            <a:off x="5401642" y="3108411"/>
            <a:ext cx="264268"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48" name="Shape 448"/>
          <p:cNvSpPr/>
          <p:nvPr/>
        </p:nvSpPr>
        <p:spPr>
          <a:xfrm>
            <a:off x="4805935"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9" name="Shape 449"/>
          <p:cNvSpPr/>
          <p:nvPr/>
        </p:nvSpPr>
        <p:spPr>
          <a:xfrm>
            <a:off x="4431970" y="3823786"/>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0" name="Shape 450"/>
          <p:cNvSpPr/>
          <p:nvPr/>
        </p:nvSpPr>
        <p:spPr>
          <a:xfrm>
            <a:off x="3316512"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51" name="Shape 451"/>
          <p:cNvSpPr/>
          <p:nvPr/>
        </p:nvSpPr>
        <p:spPr>
          <a:xfrm rot="4320000">
            <a:off x="3451962" y="3122637"/>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2" name="Shape 452"/>
          <p:cNvSpPr/>
          <p:nvPr/>
        </p:nvSpPr>
        <p:spPr>
          <a:xfrm>
            <a:off x="2856255"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53" name="Shape 453"/>
          <p:cNvSpPr/>
          <p:nvPr/>
        </p:nvSpPr>
        <p:spPr>
          <a:xfrm rot="-2160000">
            <a:off x="3815956" y="1973927"/>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4" name="Shape 454"/>
          <p:cNvSpPr/>
          <p:nvPr/>
        </p:nvSpPr>
        <p:spPr>
          <a:xfrm>
            <a:off x="4061224" y="2444656"/>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57" name="Shape 457"/>
          <p:cNvSpPr/>
          <p:nvPr/>
        </p:nvSpPr>
        <p:spPr>
          <a:xfrm rot="5400000" flipH="1">
            <a:off x="4386727" y="1506995"/>
            <a:ext cx="354753" cy="384007"/>
          </a:xfrm>
          <a:custGeom>
            <a:avLst/>
            <a:gdLst/>
            <a:ahLst/>
            <a:cxnLst/>
            <a:rect l="0" t="0" r="0" b="0"/>
            <a:pathLst>
              <a:path w="120000" h="120000" extrusionOk="0">
                <a:moveTo>
                  <a:pt x="52114" y="23995"/>
                </a:moveTo>
                <a:lnTo>
                  <a:pt x="26681" y="59999"/>
                </a:lnTo>
                <a:lnTo>
                  <a:pt x="52114" y="96003"/>
                </a:lnTo>
                <a:lnTo>
                  <a:pt x="25433" y="96003"/>
                </a:lnTo>
                <a:lnTo>
                  <a:pt x="0" y="59999"/>
                </a:lnTo>
                <a:lnTo>
                  <a:pt x="25433" y="23995"/>
                </a:lnTo>
                <a:close/>
                <a:moveTo>
                  <a:pt x="119999" y="60000"/>
                </a:moveTo>
                <a:lnTo>
                  <a:pt x="76696" y="120000"/>
                </a:lnTo>
                <a:lnTo>
                  <a:pt x="71450" y="112731"/>
                </a:lnTo>
                <a:lnTo>
                  <a:pt x="44503" y="112731"/>
                </a:lnTo>
                <a:cubicBezTo>
                  <a:pt x="43660" y="114688"/>
                  <a:pt x="41587" y="116065"/>
                  <a:pt x="39167" y="116065"/>
                </a:cubicBezTo>
                <a:cubicBezTo>
                  <a:pt x="37038" y="116065"/>
                  <a:pt x="35178" y="115000"/>
                  <a:pt x="34259" y="113372"/>
                </a:cubicBezTo>
                <a:lnTo>
                  <a:pt x="12122" y="117398"/>
                </a:lnTo>
                <a:lnTo>
                  <a:pt x="12122" y="104063"/>
                </a:lnTo>
                <a:lnTo>
                  <a:pt x="34259" y="108089"/>
                </a:lnTo>
                <a:cubicBezTo>
                  <a:pt x="35178" y="106461"/>
                  <a:pt x="37038" y="105397"/>
                  <a:pt x="39167" y="105397"/>
                </a:cubicBezTo>
                <a:cubicBezTo>
                  <a:pt x="41587" y="105397"/>
                  <a:pt x="43660" y="106773"/>
                  <a:pt x="44503" y="108730"/>
                </a:cubicBezTo>
                <a:lnTo>
                  <a:pt x="68563" y="108730"/>
                </a:lnTo>
                <a:lnTo>
                  <a:pt x="33393" y="60000"/>
                </a:lnTo>
                <a:lnTo>
                  <a:pt x="76696" y="0"/>
                </a:ln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460" name="Shape 460"/>
          <p:cNvGrpSpPr/>
          <p:nvPr/>
        </p:nvGrpSpPr>
        <p:grpSpPr>
          <a:xfrm>
            <a:off x="467544" y="2049457"/>
            <a:ext cx="2323459" cy="1048024"/>
            <a:chOff x="803640" y="3362835"/>
            <a:chExt cx="2059657" cy="1048024"/>
          </a:xfrm>
        </p:grpSpPr>
        <p:sp>
          <p:nvSpPr>
            <p:cNvPr id="461" name="Shape 461"/>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a:solidFill>
                    <a:srgbClr val="3F3F3F"/>
                  </a:solidFill>
                  <a:latin typeface="Arial"/>
                  <a:ea typeface="Arial"/>
                  <a:cs typeface="Arial"/>
                  <a:sym typeface="Arial"/>
                </a:rPr>
                <a:t>Maintain your Overseas Student Health Cover(OSHC) for the period of your stay.</a:t>
              </a:r>
            </a:p>
          </p:txBody>
        </p:sp>
        <p:sp>
          <p:nvSpPr>
            <p:cNvPr id="462" name="Shape 462"/>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Maintain you OSHC</a:t>
              </a:r>
            </a:p>
          </p:txBody>
        </p:sp>
      </p:grpSp>
      <p:grpSp>
        <p:nvGrpSpPr>
          <p:cNvPr id="463" name="Shape 463"/>
          <p:cNvGrpSpPr/>
          <p:nvPr/>
        </p:nvGrpSpPr>
        <p:grpSpPr>
          <a:xfrm>
            <a:off x="5297074" y="1339952"/>
            <a:ext cx="3379382" cy="678692"/>
            <a:chOff x="803640" y="3362835"/>
            <a:chExt cx="2059657" cy="678692"/>
          </a:xfrm>
        </p:grpSpPr>
        <p:sp>
          <p:nvSpPr>
            <p:cNvPr id="464" name="Shape 464"/>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a:solidFill>
                    <a:srgbClr val="3F3F3F"/>
                  </a:solidFill>
                  <a:latin typeface="Arial"/>
                  <a:ea typeface="Arial"/>
                  <a:cs typeface="Arial"/>
                  <a:sym typeface="Arial"/>
                </a:rPr>
                <a:t>Maintain satisfactory course progress.</a:t>
              </a:r>
            </a:p>
          </p:txBody>
        </p:sp>
        <p:sp>
          <p:nvSpPr>
            <p:cNvPr id="465" name="Shape 465"/>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b="1">
                  <a:solidFill>
                    <a:srgbClr val="3F3F3F"/>
                  </a:solidFill>
                  <a:latin typeface="Arial"/>
                  <a:ea typeface="Arial"/>
                  <a:cs typeface="Arial"/>
                  <a:sym typeface="Arial"/>
                </a:rPr>
                <a:t>Course Progress</a:t>
              </a:r>
            </a:p>
          </p:txBody>
        </p:sp>
      </p:grpSp>
      <p:grpSp>
        <p:nvGrpSpPr>
          <p:cNvPr id="466" name="Shape 466"/>
          <p:cNvGrpSpPr/>
          <p:nvPr/>
        </p:nvGrpSpPr>
        <p:grpSpPr>
          <a:xfrm>
            <a:off x="6350493" y="2355196"/>
            <a:ext cx="2323459" cy="1048024"/>
            <a:chOff x="803640" y="3362835"/>
            <a:chExt cx="2059657" cy="1048024"/>
          </a:xfrm>
        </p:grpSpPr>
        <p:sp>
          <p:nvSpPr>
            <p:cNvPr id="467" name="Shape 467"/>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a:solidFill>
                    <a:srgbClr val="3F3F3F"/>
                  </a:solidFill>
                  <a:latin typeface="Arial"/>
                  <a:ea typeface="Arial"/>
                  <a:cs typeface="Arial"/>
                  <a:sym typeface="Arial"/>
                </a:rPr>
                <a:t>Attend 80% of all classes.</a:t>
              </a:r>
            </a:p>
          </p:txBody>
        </p:sp>
        <p:sp>
          <p:nvSpPr>
            <p:cNvPr id="468" name="Shape 468"/>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b="1">
                  <a:solidFill>
                    <a:srgbClr val="3F3F3F"/>
                  </a:solidFill>
                  <a:latin typeface="Arial"/>
                  <a:ea typeface="Arial"/>
                  <a:cs typeface="Arial"/>
                  <a:sym typeface="Arial"/>
                </a:rPr>
                <a:t>Attendance</a:t>
              </a:r>
            </a:p>
          </p:txBody>
        </p:sp>
      </p:grpSp>
      <p:grpSp>
        <p:nvGrpSpPr>
          <p:cNvPr id="469" name="Shape 469"/>
          <p:cNvGrpSpPr/>
          <p:nvPr/>
        </p:nvGrpSpPr>
        <p:grpSpPr>
          <a:xfrm>
            <a:off x="5868144" y="3495368"/>
            <a:ext cx="2323459" cy="1048024"/>
            <a:chOff x="803640" y="3362835"/>
            <a:chExt cx="2059657" cy="1048024"/>
          </a:xfrm>
        </p:grpSpPr>
        <p:sp>
          <p:nvSpPr>
            <p:cNvPr id="470" name="Shape 470"/>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dirty="0">
                  <a:solidFill>
                    <a:srgbClr val="3F3F3F"/>
                  </a:solidFill>
                </a:rPr>
                <a:t>Students should work no more than 40 hours per fortnightly during their College.</a:t>
              </a:r>
              <a:endParaRPr lang="en" sz="1200" dirty="0">
                <a:solidFill>
                  <a:srgbClr val="3F3F3F"/>
                </a:solidFill>
                <a:latin typeface="Arial"/>
                <a:ea typeface="Arial"/>
                <a:cs typeface="Arial"/>
                <a:sym typeface="Arial"/>
              </a:endParaRPr>
            </a:p>
          </p:txBody>
        </p:sp>
        <p:sp>
          <p:nvSpPr>
            <p:cNvPr id="471" name="Shape 471"/>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b="1">
                  <a:solidFill>
                    <a:srgbClr val="3F3F3F"/>
                  </a:solidFill>
                  <a:latin typeface="Arial"/>
                  <a:ea typeface="Arial"/>
                  <a:cs typeface="Arial"/>
                  <a:sym typeface="Arial"/>
                </a:rPr>
                <a:t>Work</a:t>
              </a:r>
            </a:p>
          </p:txBody>
        </p:sp>
      </p:grpSp>
      <p:grpSp>
        <p:nvGrpSpPr>
          <p:cNvPr id="472" name="Shape 472"/>
          <p:cNvGrpSpPr/>
          <p:nvPr/>
        </p:nvGrpSpPr>
        <p:grpSpPr>
          <a:xfrm>
            <a:off x="891641" y="3466972"/>
            <a:ext cx="2323459" cy="1048024"/>
            <a:chOff x="803640" y="3362835"/>
            <a:chExt cx="2059657" cy="1048024"/>
          </a:xfrm>
        </p:grpSpPr>
        <p:sp>
          <p:nvSpPr>
            <p:cNvPr id="473" name="Shape 473"/>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latin typeface="Arial"/>
                  <a:ea typeface="Arial"/>
                  <a:cs typeface="Arial"/>
                  <a:sym typeface="Arial"/>
                </a:rPr>
                <a:t>Inform your provider and </a:t>
              </a:r>
              <a:r>
                <a:rPr lang="en-AU" sz="1200" dirty="0">
                  <a:solidFill>
                    <a:srgbClr val="3F3F3F"/>
                  </a:solidFill>
                  <a:latin typeface="Arial"/>
                  <a:ea typeface="Arial"/>
                  <a:cs typeface="Arial"/>
                  <a:sym typeface="Arial"/>
                </a:rPr>
                <a:t>Department of Home Affairs</a:t>
              </a:r>
              <a:r>
                <a:rPr lang="en" sz="1200" dirty="0">
                  <a:solidFill>
                    <a:srgbClr val="3F3F3F"/>
                  </a:solidFill>
                  <a:latin typeface="Arial"/>
                  <a:ea typeface="Arial"/>
                  <a:cs typeface="Arial"/>
                  <a:sym typeface="Arial"/>
                </a:rPr>
                <a:t> if you change your address.</a:t>
              </a:r>
            </a:p>
          </p:txBody>
        </p:sp>
        <p:sp>
          <p:nvSpPr>
            <p:cNvPr id="474" name="Shape 474"/>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Change of Address</a:t>
              </a:r>
            </a:p>
          </p:txBody>
        </p:sp>
      </p:grpSp>
      <p:sp>
        <p:nvSpPr>
          <p:cNvPr id="475" name="Shape 475"/>
          <p:cNvSpPr/>
          <p:nvPr/>
        </p:nvSpPr>
        <p:spPr>
          <a:xfrm rot="-5400000">
            <a:off x="4305129" y="2680445"/>
            <a:ext cx="518895" cy="519236"/>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476" name="Shape 476"/>
          <p:cNvSpPr txBox="1">
            <a:spLocks noGrp="1"/>
          </p:cNvSpPr>
          <p:nvPr>
            <p:ph type="title"/>
          </p:nvPr>
        </p:nvSpPr>
        <p:spPr>
          <a:xfrm>
            <a:off x="14325" y="143325"/>
            <a:ext cx="9144000" cy="601800"/>
          </a:xfrm>
          <a:prstGeom prst="rect">
            <a:avLst/>
          </a:prstGeom>
        </p:spPr>
        <p:txBody>
          <a:bodyPr wrap="square" lIns="91425" tIns="91425" rIns="91425" bIns="91425" anchor="ctr" anchorCtr="0">
            <a:noAutofit/>
          </a:bodyPr>
          <a:lstStyle/>
          <a:p>
            <a:pPr lvl="0">
              <a:buClr>
                <a:schemeClr val="dk1"/>
              </a:buClr>
              <a:buSzPct val="25000"/>
            </a:pPr>
            <a:r>
              <a:rPr lang="en" sz="4000" b="1">
                <a:solidFill>
                  <a:srgbClr val="E54632"/>
                </a:solidFill>
              </a:rPr>
              <a:t>Satisfying</a:t>
            </a:r>
            <a:r>
              <a:rPr lang="en" sz="4000" b="1">
                <a:solidFill>
                  <a:srgbClr val="595959"/>
                </a:solidFill>
              </a:rPr>
              <a:t> Visa Requirements</a:t>
            </a:r>
            <a:endParaRPr lang="en" sz="4000">
              <a:solidFill>
                <a:schemeClr val="dk1"/>
              </a:solidFill>
            </a:endParaRPr>
          </a:p>
        </p:txBody>
      </p:sp>
      <p:sp>
        <p:nvSpPr>
          <p:cNvPr id="36" name="Shape 909">
            <a:extLst>
              <a:ext uri="{FF2B5EF4-FFF2-40B4-BE49-F238E27FC236}">
                <a16:creationId xmlns:a16="http://schemas.microsoft.com/office/drawing/2014/main" id="{785DECD9-1FD0-4904-BC1A-CCDBC98B23FE}"/>
              </a:ext>
            </a:extLst>
          </p:cNvPr>
          <p:cNvSpPr/>
          <p:nvPr/>
        </p:nvSpPr>
        <p:spPr>
          <a:xfrm>
            <a:off x="3194682" y="2384320"/>
            <a:ext cx="338160" cy="335194"/>
          </a:xfrm>
          <a:custGeom>
            <a:avLst/>
            <a:gdLst/>
            <a:ahLst/>
            <a:cxnLst/>
            <a:rect l="0" t="0" r="0" b="0"/>
            <a:pathLst>
              <a:path w="120000" h="120000" extrusionOk="0">
                <a:moveTo>
                  <a:pt x="36737" y="110584"/>
                </a:moveTo>
                <a:lnTo>
                  <a:pt x="81231" y="110584"/>
                </a:lnTo>
                <a:cubicBezTo>
                  <a:pt x="82062" y="110584"/>
                  <a:pt x="82735" y="111263"/>
                  <a:pt x="82735" y="112100"/>
                </a:cubicBezTo>
                <a:lnTo>
                  <a:pt x="82735" y="118483"/>
                </a:lnTo>
                <a:cubicBezTo>
                  <a:pt x="82735" y="119320"/>
                  <a:pt x="82062" y="120000"/>
                  <a:pt x="81231" y="120000"/>
                </a:cubicBezTo>
                <a:lnTo>
                  <a:pt x="36737" y="120000"/>
                </a:lnTo>
                <a:cubicBezTo>
                  <a:pt x="35906" y="120000"/>
                  <a:pt x="35233" y="119320"/>
                  <a:pt x="35233" y="118483"/>
                </a:cubicBezTo>
                <a:lnTo>
                  <a:pt x="35233" y="112100"/>
                </a:lnTo>
                <a:cubicBezTo>
                  <a:pt x="35233" y="111263"/>
                  <a:pt x="35906" y="110584"/>
                  <a:pt x="36737" y="110584"/>
                </a:cubicBezTo>
                <a:close/>
                <a:moveTo>
                  <a:pt x="53297" y="65903"/>
                </a:moveTo>
                <a:lnTo>
                  <a:pt x="53297" y="77250"/>
                </a:lnTo>
                <a:lnTo>
                  <a:pt x="42051" y="77250"/>
                </a:lnTo>
                <a:lnTo>
                  <a:pt x="42051" y="88723"/>
                </a:lnTo>
                <a:lnTo>
                  <a:pt x="53297" y="88723"/>
                </a:lnTo>
                <a:lnTo>
                  <a:pt x="53297" y="100070"/>
                </a:lnTo>
                <a:lnTo>
                  <a:pt x="64671" y="100070"/>
                </a:lnTo>
                <a:lnTo>
                  <a:pt x="64671" y="88723"/>
                </a:lnTo>
                <a:lnTo>
                  <a:pt x="75917" y="88723"/>
                </a:lnTo>
                <a:lnTo>
                  <a:pt x="75917" y="77250"/>
                </a:lnTo>
                <a:lnTo>
                  <a:pt x="64671" y="77250"/>
                </a:lnTo>
                <a:lnTo>
                  <a:pt x="64671" y="65903"/>
                </a:lnTo>
                <a:close/>
                <a:moveTo>
                  <a:pt x="4754" y="57580"/>
                </a:moveTo>
                <a:lnTo>
                  <a:pt x="113219" y="57949"/>
                </a:lnTo>
                <a:cubicBezTo>
                  <a:pt x="113374" y="77645"/>
                  <a:pt x="103025" y="95904"/>
                  <a:pt x="86121" y="105759"/>
                </a:cubicBezTo>
                <a:lnTo>
                  <a:pt x="80815" y="108393"/>
                </a:lnTo>
                <a:lnTo>
                  <a:pt x="37116" y="108393"/>
                </a:lnTo>
                <a:cubicBezTo>
                  <a:pt x="35199" y="107603"/>
                  <a:pt x="33341" y="106646"/>
                  <a:pt x="31531" y="105574"/>
                </a:cubicBezTo>
                <a:cubicBezTo>
                  <a:pt x="14693" y="95604"/>
                  <a:pt x="4466" y="77274"/>
                  <a:pt x="4754" y="57580"/>
                </a:cubicBezTo>
                <a:close/>
                <a:moveTo>
                  <a:pt x="2261" y="45974"/>
                </a:moveTo>
                <a:lnTo>
                  <a:pt x="117738" y="45974"/>
                </a:lnTo>
                <a:cubicBezTo>
                  <a:pt x="118987" y="45974"/>
                  <a:pt x="120000" y="46995"/>
                  <a:pt x="120000" y="48255"/>
                </a:cubicBezTo>
                <a:lnTo>
                  <a:pt x="120000" y="53108"/>
                </a:lnTo>
                <a:cubicBezTo>
                  <a:pt x="120000" y="54368"/>
                  <a:pt x="118987" y="55390"/>
                  <a:pt x="117738" y="55390"/>
                </a:cubicBezTo>
                <a:lnTo>
                  <a:pt x="2261" y="55390"/>
                </a:lnTo>
                <a:cubicBezTo>
                  <a:pt x="1012" y="55390"/>
                  <a:pt x="0" y="54368"/>
                  <a:pt x="0" y="53108"/>
                </a:cubicBezTo>
                <a:lnTo>
                  <a:pt x="0" y="48255"/>
                </a:lnTo>
                <a:cubicBezTo>
                  <a:pt x="0" y="46995"/>
                  <a:pt x="1012" y="45974"/>
                  <a:pt x="2261" y="45974"/>
                </a:cubicBezTo>
                <a:close/>
                <a:moveTo>
                  <a:pt x="91915" y="11804"/>
                </a:moveTo>
                <a:lnTo>
                  <a:pt x="106015" y="26028"/>
                </a:lnTo>
                <a:lnTo>
                  <a:pt x="89645" y="42542"/>
                </a:lnTo>
                <a:lnTo>
                  <a:pt x="61446" y="42542"/>
                </a:lnTo>
                <a:close/>
                <a:moveTo>
                  <a:pt x="101141" y="0"/>
                </a:moveTo>
                <a:cubicBezTo>
                  <a:pt x="102433" y="0"/>
                  <a:pt x="103725" y="497"/>
                  <a:pt x="104710" y="1491"/>
                </a:cubicBezTo>
                <a:lnTo>
                  <a:pt x="116430" y="13315"/>
                </a:lnTo>
                <a:cubicBezTo>
                  <a:pt x="118402" y="15303"/>
                  <a:pt x="118402" y="18528"/>
                  <a:pt x="116430" y="20516"/>
                </a:cubicBezTo>
                <a:lnTo>
                  <a:pt x="114180" y="22786"/>
                </a:lnTo>
                <a:cubicBezTo>
                  <a:pt x="112209" y="24775"/>
                  <a:pt x="109013" y="24775"/>
                  <a:pt x="107042" y="22786"/>
                </a:cubicBezTo>
                <a:lnTo>
                  <a:pt x="95322" y="10962"/>
                </a:lnTo>
                <a:cubicBezTo>
                  <a:pt x="93351" y="8974"/>
                  <a:pt x="93351" y="5750"/>
                  <a:pt x="95322" y="3761"/>
                </a:cubicBezTo>
                <a:lnTo>
                  <a:pt x="97572" y="1491"/>
                </a:lnTo>
                <a:cubicBezTo>
                  <a:pt x="98558" y="497"/>
                  <a:pt x="99850" y="0"/>
                  <a:pt x="101141" y="0"/>
                </a:cubicBez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 name="Shape 832">
            <a:extLst>
              <a:ext uri="{FF2B5EF4-FFF2-40B4-BE49-F238E27FC236}">
                <a16:creationId xmlns:a16="http://schemas.microsoft.com/office/drawing/2014/main" id="{7F2BC2B9-1842-478F-9A71-BDC7EE9B44A5}"/>
              </a:ext>
            </a:extLst>
          </p:cNvPr>
          <p:cNvSpPr/>
          <p:nvPr/>
        </p:nvSpPr>
        <p:spPr>
          <a:xfrm>
            <a:off x="3628785" y="3772367"/>
            <a:ext cx="371782" cy="371178"/>
          </a:xfrm>
          <a:custGeom>
            <a:avLst/>
            <a:gdLst/>
            <a:ahLst/>
            <a:cxnLst/>
            <a:rect l="0" t="0" r="0" b="0"/>
            <a:pathLst>
              <a:path w="120000" h="120000" extrusionOk="0">
                <a:moveTo>
                  <a:pt x="60219" y="23920"/>
                </a:moveTo>
                <a:lnTo>
                  <a:pt x="99031" y="62795"/>
                </a:lnTo>
                <a:lnTo>
                  <a:pt x="99031" y="62795"/>
                </a:lnTo>
                <a:lnTo>
                  <a:pt x="99031" y="119999"/>
                </a:lnTo>
                <a:lnTo>
                  <a:pt x="74902" y="119999"/>
                </a:lnTo>
                <a:lnTo>
                  <a:pt x="74902" y="93509"/>
                </a:lnTo>
                <a:cubicBezTo>
                  <a:pt x="74902" y="89337"/>
                  <a:pt x="71525" y="85954"/>
                  <a:pt x="67359" y="85954"/>
                </a:cubicBezTo>
                <a:lnTo>
                  <a:pt x="53078" y="85954"/>
                </a:lnTo>
                <a:cubicBezTo>
                  <a:pt x="48912" y="85954"/>
                  <a:pt x="45535" y="89337"/>
                  <a:pt x="45535" y="93509"/>
                </a:cubicBezTo>
                <a:lnTo>
                  <a:pt x="45535" y="119999"/>
                </a:lnTo>
                <a:lnTo>
                  <a:pt x="21406" y="119999"/>
                </a:lnTo>
                <a:lnTo>
                  <a:pt x="21406" y="62795"/>
                </a:lnTo>
                <a:lnTo>
                  <a:pt x="21406" y="62795"/>
                </a:lnTo>
                <a:close/>
                <a:moveTo>
                  <a:pt x="18957" y="4568"/>
                </a:moveTo>
                <a:lnTo>
                  <a:pt x="35017" y="4568"/>
                </a:lnTo>
                <a:lnTo>
                  <a:pt x="35017" y="20200"/>
                </a:lnTo>
                <a:lnTo>
                  <a:pt x="18957" y="36287"/>
                </a:lnTo>
                <a:close/>
                <a:moveTo>
                  <a:pt x="60219" y="264"/>
                </a:moveTo>
                <a:lnTo>
                  <a:pt x="120000" y="62795"/>
                </a:lnTo>
                <a:lnTo>
                  <a:pt x="107816" y="62795"/>
                </a:lnTo>
                <a:lnTo>
                  <a:pt x="60219" y="13008"/>
                </a:lnTo>
                <a:close/>
                <a:moveTo>
                  <a:pt x="60219" y="0"/>
                </a:moveTo>
                <a:lnTo>
                  <a:pt x="60219" y="12744"/>
                </a:lnTo>
                <a:lnTo>
                  <a:pt x="12273" y="62531"/>
                </a:lnTo>
                <a:lnTo>
                  <a:pt x="0" y="62531"/>
                </a:ln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9" name="Shape 873">
            <a:extLst>
              <a:ext uri="{FF2B5EF4-FFF2-40B4-BE49-F238E27FC236}">
                <a16:creationId xmlns:a16="http://schemas.microsoft.com/office/drawing/2014/main" id="{269AC134-BCD2-4841-AF29-19CBE568E0BB}"/>
              </a:ext>
            </a:extLst>
          </p:cNvPr>
          <p:cNvSpPr/>
          <p:nvPr/>
        </p:nvSpPr>
        <p:spPr>
          <a:xfrm>
            <a:off x="5093684" y="3791113"/>
            <a:ext cx="406779" cy="321606"/>
          </a:xfrm>
          <a:custGeom>
            <a:avLst/>
            <a:gdLst/>
            <a:ahLst/>
            <a:cxnLst/>
            <a:rect l="0" t="0" r="0" b="0"/>
            <a:pathLst>
              <a:path w="120000" h="120000" extrusionOk="0">
                <a:moveTo>
                  <a:pt x="103619" y="21556"/>
                </a:moveTo>
                <a:lnTo>
                  <a:pt x="110933" y="21556"/>
                </a:lnTo>
                <a:cubicBezTo>
                  <a:pt x="115940" y="21556"/>
                  <a:pt x="119999" y="26691"/>
                  <a:pt x="119999" y="33024"/>
                </a:cubicBezTo>
                <a:lnTo>
                  <a:pt x="119999" y="108532"/>
                </a:lnTo>
                <a:cubicBezTo>
                  <a:pt x="119999" y="114865"/>
                  <a:pt x="115940" y="119999"/>
                  <a:pt x="110933" y="119999"/>
                </a:cubicBezTo>
                <a:lnTo>
                  <a:pt x="103619" y="119999"/>
                </a:lnTo>
                <a:close/>
                <a:moveTo>
                  <a:pt x="9066" y="21556"/>
                </a:moveTo>
                <a:lnTo>
                  <a:pt x="16380" y="21556"/>
                </a:lnTo>
                <a:lnTo>
                  <a:pt x="16380" y="119999"/>
                </a:lnTo>
                <a:lnTo>
                  <a:pt x="9066" y="119999"/>
                </a:lnTo>
                <a:cubicBezTo>
                  <a:pt x="4059" y="119999"/>
                  <a:pt x="0" y="114865"/>
                  <a:pt x="0" y="108532"/>
                </a:cubicBezTo>
                <a:lnTo>
                  <a:pt x="0" y="33024"/>
                </a:lnTo>
                <a:cubicBezTo>
                  <a:pt x="0" y="26691"/>
                  <a:pt x="4059" y="21556"/>
                  <a:pt x="9066" y="21556"/>
                </a:cubicBezTo>
                <a:close/>
                <a:moveTo>
                  <a:pt x="53249" y="8215"/>
                </a:moveTo>
                <a:cubicBezTo>
                  <a:pt x="51152" y="8215"/>
                  <a:pt x="49452" y="10366"/>
                  <a:pt x="49452" y="13019"/>
                </a:cubicBezTo>
                <a:lnTo>
                  <a:pt x="49452" y="21556"/>
                </a:lnTo>
                <a:lnTo>
                  <a:pt x="70547" y="21556"/>
                </a:lnTo>
                <a:lnTo>
                  <a:pt x="70547" y="13019"/>
                </a:lnTo>
                <a:cubicBezTo>
                  <a:pt x="70547" y="10366"/>
                  <a:pt x="68847" y="8215"/>
                  <a:pt x="66750" y="8215"/>
                </a:cubicBezTo>
                <a:close/>
                <a:moveTo>
                  <a:pt x="47927" y="0"/>
                </a:moveTo>
                <a:lnTo>
                  <a:pt x="72072" y="0"/>
                </a:lnTo>
                <a:cubicBezTo>
                  <a:pt x="74817" y="0"/>
                  <a:pt x="77043" y="2815"/>
                  <a:pt x="77043" y="6287"/>
                </a:cubicBezTo>
                <a:lnTo>
                  <a:pt x="77043" y="21556"/>
                </a:lnTo>
                <a:lnTo>
                  <a:pt x="96909" y="21556"/>
                </a:lnTo>
                <a:lnTo>
                  <a:pt x="96909" y="119999"/>
                </a:lnTo>
                <a:lnTo>
                  <a:pt x="23090" y="119999"/>
                </a:lnTo>
                <a:lnTo>
                  <a:pt x="23090" y="21556"/>
                </a:lnTo>
                <a:lnTo>
                  <a:pt x="42956" y="21556"/>
                </a:lnTo>
                <a:lnTo>
                  <a:pt x="42956" y="6287"/>
                </a:lnTo>
                <a:cubicBezTo>
                  <a:pt x="42956" y="2815"/>
                  <a:pt x="45182" y="0"/>
                  <a:pt x="47927" y="0"/>
                </a:cubicBez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1" name="Shape 455">
            <a:extLst>
              <a:ext uri="{FF2B5EF4-FFF2-40B4-BE49-F238E27FC236}">
                <a16:creationId xmlns:a16="http://schemas.microsoft.com/office/drawing/2014/main" id="{F166547F-499B-4343-8992-7E84E15A05DC}"/>
              </a:ext>
            </a:extLst>
          </p:cNvPr>
          <p:cNvSpPr/>
          <p:nvPr/>
        </p:nvSpPr>
        <p:spPr>
          <a:xfrm flipH="1">
            <a:off x="5619125" y="2400900"/>
            <a:ext cx="322655" cy="302034"/>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5" name="Shape 444">
            <a:extLst>
              <a:ext uri="{FF2B5EF4-FFF2-40B4-BE49-F238E27FC236}">
                <a16:creationId xmlns:a16="http://schemas.microsoft.com/office/drawing/2014/main" id="{A9CE43CD-F82D-4B84-854D-B7672EB52045}"/>
              </a:ext>
            </a:extLst>
          </p:cNvPr>
          <p:cNvSpPr/>
          <p:nvPr/>
        </p:nvSpPr>
        <p:spPr>
          <a:xfrm>
            <a:off x="4061224" y="120359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37" name="Shape 445">
            <a:extLst>
              <a:ext uri="{FF2B5EF4-FFF2-40B4-BE49-F238E27FC236}">
                <a16:creationId xmlns:a16="http://schemas.microsoft.com/office/drawing/2014/main" id="{1489FE4D-61A6-492D-B104-8BE081AE7232}"/>
              </a:ext>
            </a:extLst>
          </p:cNvPr>
          <p:cNvSpPr/>
          <p:nvPr/>
        </p:nvSpPr>
        <p:spPr>
          <a:xfrm rot="2160000">
            <a:off x="5020924" y="1965135"/>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0" name="Shape 446">
            <a:extLst>
              <a:ext uri="{FF2B5EF4-FFF2-40B4-BE49-F238E27FC236}">
                <a16:creationId xmlns:a16="http://schemas.microsoft.com/office/drawing/2014/main" id="{607BBD31-3521-4B11-89A9-3F0799026B63}"/>
              </a:ext>
            </a:extLst>
          </p:cNvPr>
          <p:cNvSpPr/>
          <p:nvPr/>
        </p:nvSpPr>
        <p:spPr>
          <a:xfrm>
            <a:off x="5266192"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2" name="Shape 447">
            <a:extLst>
              <a:ext uri="{FF2B5EF4-FFF2-40B4-BE49-F238E27FC236}">
                <a16:creationId xmlns:a16="http://schemas.microsoft.com/office/drawing/2014/main" id="{95BEAE0D-98A2-4A3A-B6DD-266D0F940A39}"/>
              </a:ext>
            </a:extLst>
          </p:cNvPr>
          <p:cNvSpPr/>
          <p:nvPr/>
        </p:nvSpPr>
        <p:spPr>
          <a:xfrm rot="17280000">
            <a:off x="5401642" y="3108411"/>
            <a:ext cx="264268"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3" name="Shape 448">
            <a:extLst>
              <a:ext uri="{FF2B5EF4-FFF2-40B4-BE49-F238E27FC236}">
                <a16:creationId xmlns:a16="http://schemas.microsoft.com/office/drawing/2014/main" id="{0459E5F0-9347-49A2-AAA7-B0FD14C3158F}"/>
              </a:ext>
            </a:extLst>
          </p:cNvPr>
          <p:cNvSpPr/>
          <p:nvPr/>
        </p:nvSpPr>
        <p:spPr>
          <a:xfrm>
            <a:off x="4805935"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 name="Shape 449">
            <a:extLst>
              <a:ext uri="{FF2B5EF4-FFF2-40B4-BE49-F238E27FC236}">
                <a16:creationId xmlns:a16="http://schemas.microsoft.com/office/drawing/2014/main" id="{A99D5E49-76C7-4CA4-850F-0DDF4E327EAA}"/>
              </a:ext>
            </a:extLst>
          </p:cNvPr>
          <p:cNvSpPr/>
          <p:nvPr/>
        </p:nvSpPr>
        <p:spPr>
          <a:xfrm>
            <a:off x="4431970" y="3823786"/>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 name="Shape 450">
            <a:extLst>
              <a:ext uri="{FF2B5EF4-FFF2-40B4-BE49-F238E27FC236}">
                <a16:creationId xmlns:a16="http://schemas.microsoft.com/office/drawing/2014/main" id="{BE10FA87-5B44-4F51-8631-BD8C0EC2EC16}"/>
              </a:ext>
            </a:extLst>
          </p:cNvPr>
          <p:cNvSpPr/>
          <p:nvPr/>
        </p:nvSpPr>
        <p:spPr>
          <a:xfrm>
            <a:off x="3316512"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6" name="Shape 451">
            <a:extLst>
              <a:ext uri="{FF2B5EF4-FFF2-40B4-BE49-F238E27FC236}">
                <a16:creationId xmlns:a16="http://schemas.microsoft.com/office/drawing/2014/main" id="{38C699E9-29B3-4D71-9734-D410399A49CF}"/>
              </a:ext>
            </a:extLst>
          </p:cNvPr>
          <p:cNvSpPr/>
          <p:nvPr/>
        </p:nvSpPr>
        <p:spPr>
          <a:xfrm rot="4320000">
            <a:off x="3451962" y="3122637"/>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7" name="Shape 452">
            <a:extLst>
              <a:ext uri="{FF2B5EF4-FFF2-40B4-BE49-F238E27FC236}">
                <a16:creationId xmlns:a16="http://schemas.microsoft.com/office/drawing/2014/main" id="{0D4806D9-72D3-4E5F-8784-7D4120438CDB}"/>
              </a:ext>
            </a:extLst>
          </p:cNvPr>
          <p:cNvSpPr/>
          <p:nvPr/>
        </p:nvSpPr>
        <p:spPr>
          <a:xfrm>
            <a:off x="2856255"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8" name="Shape 453">
            <a:extLst>
              <a:ext uri="{FF2B5EF4-FFF2-40B4-BE49-F238E27FC236}">
                <a16:creationId xmlns:a16="http://schemas.microsoft.com/office/drawing/2014/main" id="{5D555911-28B5-4878-B5CB-7EC5A8C81780}"/>
              </a:ext>
            </a:extLst>
          </p:cNvPr>
          <p:cNvSpPr/>
          <p:nvPr/>
        </p:nvSpPr>
        <p:spPr>
          <a:xfrm rot="19440000">
            <a:off x="3815956" y="1973927"/>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9" name="Shape 454">
            <a:extLst>
              <a:ext uri="{FF2B5EF4-FFF2-40B4-BE49-F238E27FC236}">
                <a16:creationId xmlns:a16="http://schemas.microsoft.com/office/drawing/2014/main" id="{B0550BF5-3E74-4721-BE2B-35CEF586ED48}"/>
              </a:ext>
            </a:extLst>
          </p:cNvPr>
          <p:cNvSpPr/>
          <p:nvPr/>
        </p:nvSpPr>
        <p:spPr>
          <a:xfrm>
            <a:off x="4061224" y="2444656"/>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50" name="Shape 455">
            <a:extLst>
              <a:ext uri="{FF2B5EF4-FFF2-40B4-BE49-F238E27FC236}">
                <a16:creationId xmlns:a16="http://schemas.microsoft.com/office/drawing/2014/main" id="{AB944A54-A856-4604-A913-5A9C14373B40}"/>
              </a:ext>
            </a:extLst>
          </p:cNvPr>
          <p:cNvSpPr/>
          <p:nvPr/>
        </p:nvSpPr>
        <p:spPr>
          <a:xfrm flipH="1">
            <a:off x="3202435" y="2423442"/>
            <a:ext cx="322655" cy="302034"/>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1" name="Shape 456">
            <a:extLst>
              <a:ext uri="{FF2B5EF4-FFF2-40B4-BE49-F238E27FC236}">
                <a16:creationId xmlns:a16="http://schemas.microsoft.com/office/drawing/2014/main" id="{E73E5C14-1EF9-45AA-88A4-77F6D86FF1C3}"/>
              </a:ext>
            </a:extLst>
          </p:cNvPr>
          <p:cNvSpPr/>
          <p:nvPr/>
        </p:nvSpPr>
        <p:spPr>
          <a:xfrm rot="18900000" flipH="1">
            <a:off x="5211705" y="3800256"/>
            <a:ext cx="244448" cy="438249"/>
          </a:xfrm>
          <a:custGeom>
            <a:avLst/>
            <a:gdLst/>
            <a:ahLst/>
            <a:cxnLst/>
            <a:rect l="0" t="0" r="0" b="0"/>
            <a:pathLst>
              <a:path w="120000" h="120000" extrusionOk="0">
                <a:moveTo>
                  <a:pt x="60041" y="0"/>
                </a:moveTo>
                <a:cubicBezTo>
                  <a:pt x="68312" y="142"/>
                  <a:pt x="77049" y="3617"/>
                  <a:pt x="77802" y="9249"/>
                </a:cubicBezTo>
                <a:cubicBezTo>
                  <a:pt x="79731" y="16341"/>
                  <a:pt x="68983" y="18083"/>
                  <a:pt x="72034" y="26607"/>
                </a:cubicBezTo>
                <a:lnTo>
                  <a:pt x="120000" y="26607"/>
                </a:lnTo>
                <a:lnTo>
                  <a:pt x="120000" y="53320"/>
                </a:lnTo>
                <a:cubicBezTo>
                  <a:pt x="105180" y="54850"/>
                  <a:pt x="101982" y="49006"/>
                  <a:pt x="89415" y="50069"/>
                </a:cubicBezTo>
                <a:cubicBezTo>
                  <a:pt x="79319" y="50489"/>
                  <a:pt x="73089" y="55363"/>
                  <a:pt x="72833" y="59977"/>
                </a:cubicBezTo>
                <a:cubicBezTo>
                  <a:pt x="73004" y="64029"/>
                  <a:pt x="79442" y="70012"/>
                  <a:pt x="91464" y="70060"/>
                </a:cubicBezTo>
                <a:cubicBezTo>
                  <a:pt x="106013" y="69226"/>
                  <a:pt x="103877" y="65247"/>
                  <a:pt x="120000" y="65606"/>
                </a:cubicBezTo>
                <a:lnTo>
                  <a:pt x="120000" y="93541"/>
                </a:lnTo>
                <a:lnTo>
                  <a:pt x="70059" y="93541"/>
                </a:lnTo>
                <a:cubicBezTo>
                  <a:pt x="69329" y="102697"/>
                  <a:pt x="76533" y="101447"/>
                  <a:pt x="78036" y="109608"/>
                </a:cubicBezTo>
                <a:cubicBezTo>
                  <a:pt x="77950" y="116314"/>
                  <a:pt x="67224" y="119904"/>
                  <a:pt x="59959" y="120000"/>
                </a:cubicBezTo>
                <a:cubicBezTo>
                  <a:pt x="51687" y="119857"/>
                  <a:pt x="42950" y="116382"/>
                  <a:pt x="42197" y="110750"/>
                </a:cubicBezTo>
                <a:cubicBezTo>
                  <a:pt x="40279" y="103699"/>
                  <a:pt x="50892" y="101936"/>
                  <a:pt x="47995" y="93541"/>
                </a:cubicBezTo>
                <a:lnTo>
                  <a:pt x="0" y="93541"/>
                </a:lnTo>
                <a:lnTo>
                  <a:pt x="0" y="66075"/>
                </a:lnTo>
                <a:cubicBezTo>
                  <a:pt x="15368" y="64341"/>
                  <a:pt x="18478" y="70364"/>
                  <a:pt x="31219" y="69286"/>
                </a:cubicBezTo>
                <a:cubicBezTo>
                  <a:pt x="41315" y="68866"/>
                  <a:pt x="47545" y="63992"/>
                  <a:pt x="47801" y="59379"/>
                </a:cubicBezTo>
                <a:cubicBezTo>
                  <a:pt x="47631" y="55326"/>
                  <a:pt x="41193" y="49343"/>
                  <a:pt x="29171" y="49296"/>
                </a:cubicBezTo>
                <a:cubicBezTo>
                  <a:pt x="14433" y="50140"/>
                  <a:pt x="16816" y="54212"/>
                  <a:pt x="0" y="53739"/>
                </a:cubicBezTo>
                <a:lnTo>
                  <a:pt x="0" y="26607"/>
                </a:lnTo>
                <a:lnTo>
                  <a:pt x="49932" y="26607"/>
                </a:lnTo>
                <a:cubicBezTo>
                  <a:pt x="50748" y="17288"/>
                  <a:pt x="43474" y="18596"/>
                  <a:pt x="41963" y="10391"/>
                </a:cubicBezTo>
                <a:cubicBezTo>
                  <a:pt x="42049" y="3685"/>
                  <a:pt x="52775" y="95"/>
                  <a:pt x="60041" y="0"/>
                </a:cubicBez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2" name="Shape 457">
            <a:extLst>
              <a:ext uri="{FF2B5EF4-FFF2-40B4-BE49-F238E27FC236}">
                <a16:creationId xmlns:a16="http://schemas.microsoft.com/office/drawing/2014/main" id="{06D71DA8-1043-4CC8-9102-C82FBB720950}"/>
              </a:ext>
            </a:extLst>
          </p:cNvPr>
          <p:cNvSpPr/>
          <p:nvPr/>
        </p:nvSpPr>
        <p:spPr>
          <a:xfrm rot="5400000" flipH="1">
            <a:off x="4386727" y="1506995"/>
            <a:ext cx="354753" cy="384007"/>
          </a:xfrm>
          <a:custGeom>
            <a:avLst/>
            <a:gdLst/>
            <a:ahLst/>
            <a:cxnLst/>
            <a:rect l="0" t="0" r="0" b="0"/>
            <a:pathLst>
              <a:path w="120000" h="120000" extrusionOk="0">
                <a:moveTo>
                  <a:pt x="52114" y="23995"/>
                </a:moveTo>
                <a:lnTo>
                  <a:pt x="26681" y="59999"/>
                </a:lnTo>
                <a:lnTo>
                  <a:pt x="52114" y="96003"/>
                </a:lnTo>
                <a:lnTo>
                  <a:pt x="25433" y="96003"/>
                </a:lnTo>
                <a:lnTo>
                  <a:pt x="0" y="59999"/>
                </a:lnTo>
                <a:lnTo>
                  <a:pt x="25433" y="23995"/>
                </a:lnTo>
                <a:close/>
                <a:moveTo>
                  <a:pt x="119999" y="60000"/>
                </a:moveTo>
                <a:lnTo>
                  <a:pt x="76696" y="120000"/>
                </a:lnTo>
                <a:lnTo>
                  <a:pt x="71450" y="112731"/>
                </a:lnTo>
                <a:lnTo>
                  <a:pt x="44503" y="112731"/>
                </a:lnTo>
                <a:cubicBezTo>
                  <a:pt x="43660" y="114688"/>
                  <a:pt x="41587" y="116065"/>
                  <a:pt x="39167" y="116065"/>
                </a:cubicBezTo>
                <a:cubicBezTo>
                  <a:pt x="37038" y="116065"/>
                  <a:pt x="35178" y="115000"/>
                  <a:pt x="34259" y="113372"/>
                </a:cubicBezTo>
                <a:lnTo>
                  <a:pt x="12122" y="117398"/>
                </a:lnTo>
                <a:lnTo>
                  <a:pt x="12122" y="104063"/>
                </a:lnTo>
                <a:lnTo>
                  <a:pt x="34259" y="108089"/>
                </a:lnTo>
                <a:cubicBezTo>
                  <a:pt x="35178" y="106461"/>
                  <a:pt x="37038" y="105397"/>
                  <a:pt x="39167" y="105397"/>
                </a:cubicBezTo>
                <a:cubicBezTo>
                  <a:pt x="41587" y="105397"/>
                  <a:pt x="43660" y="106773"/>
                  <a:pt x="44503" y="108730"/>
                </a:cubicBezTo>
                <a:lnTo>
                  <a:pt x="68563" y="108730"/>
                </a:lnTo>
                <a:lnTo>
                  <a:pt x="33393" y="60000"/>
                </a:lnTo>
                <a:lnTo>
                  <a:pt x="76696" y="0"/>
                </a:ln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3" name="Shape 458">
            <a:extLst>
              <a:ext uri="{FF2B5EF4-FFF2-40B4-BE49-F238E27FC236}">
                <a16:creationId xmlns:a16="http://schemas.microsoft.com/office/drawing/2014/main" id="{F5E1D44E-1C46-44E6-8F96-C223E4601C76}"/>
              </a:ext>
            </a:extLst>
          </p:cNvPr>
          <p:cNvSpPr/>
          <p:nvPr/>
        </p:nvSpPr>
        <p:spPr>
          <a:xfrm rot="18900000" flipH="1">
            <a:off x="3812676" y="3847539"/>
            <a:ext cx="109444" cy="438775"/>
          </a:xfrm>
          <a:custGeom>
            <a:avLst/>
            <a:gdLst/>
            <a:ahLst/>
            <a:cxnLst/>
            <a:rect l="0" t="0" r="0" b="0"/>
            <a:pathLst>
              <a:path w="120000" h="120000" extrusionOk="0">
                <a:moveTo>
                  <a:pt x="32145" y="108615"/>
                </a:moveTo>
                <a:lnTo>
                  <a:pt x="87853" y="108615"/>
                </a:lnTo>
                <a:lnTo>
                  <a:pt x="59999" y="120000"/>
                </a:lnTo>
                <a:close/>
                <a:moveTo>
                  <a:pt x="4936" y="85089"/>
                </a:moveTo>
                <a:cubicBezTo>
                  <a:pt x="17830" y="84991"/>
                  <a:pt x="28554" y="83488"/>
                  <a:pt x="31934" y="81452"/>
                </a:cubicBezTo>
                <a:cubicBezTo>
                  <a:pt x="35290" y="83578"/>
                  <a:pt x="46771" y="85117"/>
                  <a:pt x="60364" y="85117"/>
                </a:cubicBezTo>
                <a:cubicBezTo>
                  <a:pt x="73958" y="85117"/>
                  <a:pt x="85439" y="83578"/>
                  <a:pt x="88795" y="81452"/>
                </a:cubicBezTo>
                <a:cubicBezTo>
                  <a:pt x="92107" y="83449"/>
                  <a:pt x="102492" y="84934"/>
                  <a:pt x="115063" y="85077"/>
                </a:cubicBezTo>
                <a:lnTo>
                  <a:pt x="89988" y="105672"/>
                </a:lnTo>
                <a:lnTo>
                  <a:pt x="29995" y="105672"/>
                </a:lnTo>
                <a:close/>
                <a:moveTo>
                  <a:pt x="93725" y="16312"/>
                </a:moveTo>
                <a:lnTo>
                  <a:pt x="119999" y="16312"/>
                </a:lnTo>
                <a:lnTo>
                  <a:pt x="119999" y="82020"/>
                </a:lnTo>
                <a:cubicBezTo>
                  <a:pt x="119266" y="82070"/>
                  <a:pt x="118512" y="82079"/>
                  <a:pt x="117749" y="82079"/>
                </a:cubicBezTo>
                <a:cubicBezTo>
                  <a:pt x="104481" y="82079"/>
                  <a:pt x="93725" y="79273"/>
                  <a:pt x="93725" y="75812"/>
                </a:cubicBezTo>
                <a:close/>
                <a:moveTo>
                  <a:pt x="35976" y="16312"/>
                </a:moveTo>
                <a:lnTo>
                  <a:pt x="84023" y="16312"/>
                </a:lnTo>
                <a:lnTo>
                  <a:pt x="84023" y="76087"/>
                </a:lnTo>
                <a:cubicBezTo>
                  <a:pt x="84023" y="79397"/>
                  <a:pt x="73268" y="82079"/>
                  <a:pt x="60000" y="82079"/>
                </a:cubicBezTo>
                <a:cubicBezTo>
                  <a:pt x="46731" y="82079"/>
                  <a:pt x="35976" y="79397"/>
                  <a:pt x="35976" y="76087"/>
                </a:cubicBezTo>
                <a:close/>
                <a:moveTo>
                  <a:pt x="0" y="16312"/>
                </a:moveTo>
                <a:lnTo>
                  <a:pt x="26273" y="16312"/>
                </a:lnTo>
                <a:lnTo>
                  <a:pt x="26273" y="75812"/>
                </a:lnTo>
                <a:cubicBezTo>
                  <a:pt x="26273" y="79273"/>
                  <a:pt x="15518" y="82079"/>
                  <a:pt x="2250" y="82079"/>
                </a:cubicBezTo>
                <a:cubicBezTo>
                  <a:pt x="1487" y="82079"/>
                  <a:pt x="733" y="82070"/>
                  <a:pt x="0" y="82020"/>
                </a:cubicBezTo>
                <a:close/>
                <a:moveTo>
                  <a:pt x="8336" y="2079"/>
                </a:moveTo>
                <a:cubicBezTo>
                  <a:pt x="13486" y="794"/>
                  <a:pt x="20602" y="0"/>
                  <a:pt x="28461" y="0"/>
                </a:cubicBezTo>
                <a:lnTo>
                  <a:pt x="91538" y="0"/>
                </a:lnTo>
                <a:cubicBezTo>
                  <a:pt x="107257" y="0"/>
                  <a:pt x="120000" y="3178"/>
                  <a:pt x="120000" y="7099"/>
                </a:cubicBezTo>
                <a:cubicBezTo>
                  <a:pt x="120000" y="9465"/>
                  <a:pt x="119999" y="11832"/>
                  <a:pt x="119999" y="14198"/>
                </a:cubicBezTo>
                <a:lnTo>
                  <a:pt x="0" y="14198"/>
                </a:lnTo>
                <a:lnTo>
                  <a:pt x="0" y="7099"/>
                </a:lnTo>
                <a:cubicBezTo>
                  <a:pt x="0" y="5138"/>
                  <a:pt x="3185" y="3364"/>
                  <a:pt x="8336" y="2079"/>
                </a:cubicBez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4" name="Shape 459">
            <a:extLst>
              <a:ext uri="{FF2B5EF4-FFF2-40B4-BE49-F238E27FC236}">
                <a16:creationId xmlns:a16="http://schemas.microsoft.com/office/drawing/2014/main" id="{DAB12D40-AD86-4B75-8972-4256B08E9019}"/>
              </a:ext>
            </a:extLst>
          </p:cNvPr>
          <p:cNvSpPr/>
          <p:nvPr/>
        </p:nvSpPr>
        <p:spPr>
          <a:xfrm>
            <a:off x="5594072" y="2370102"/>
            <a:ext cx="405329" cy="408714"/>
          </a:xfrm>
          <a:custGeom>
            <a:avLst/>
            <a:gdLst/>
            <a:ahLst/>
            <a:cxnLst/>
            <a:rect l="0" t="0" r="0" b="0"/>
            <a:pathLst>
              <a:path w="120000" h="120000" extrusionOk="0">
                <a:moveTo>
                  <a:pt x="65274" y="39473"/>
                </a:moveTo>
                <a:cubicBezTo>
                  <a:pt x="53599" y="36371"/>
                  <a:pt x="41599" y="43242"/>
                  <a:pt x="38470" y="54820"/>
                </a:cubicBezTo>
                <a:cubicBezTo>
                  <a:pt x="35342" y="66398"/>
                  <a:pt x="42270" y="78299"/>
                  <a:pt x="53945" y="81402"/>
                </a:cubicBezTo>
                <a:cubicBezTo>
                  <a:pt x="65620" y="84504"/>
                  <a:pt x="77621" y="77633"/>
                  <a:pt x="80749" y="66055"/>
                </a:cubicBezTo>
                <a:cubicBezTo>
                  <a:pt x="83877" y="54477"/>
                  <a:pt x="76949" y="42576"/>
                  <a:pt x="65274" y="39473"/>
                </a:cubicBezTo>
                <a:close/>
                <a:moveTo>
                  <a:pt x="69168" y="25060"/>
                </a:moveTo>
                <a:cubicBezTo>
                  <a:pt x="88870" y="30296"/>
                  <a:pt x="100561" y="50379"/>
                  <a:pt x="95282" y="69917"/>
                </a:cubicBezTo>
                <a:cubicBezTo>
                  <a:pt x="90003" y="89455"/>
                  <a:pt x="69753" y="101050"/>
                  <a:pt x="50051" y="95815"/>
                </a:cubicBezTo>
                <a:cubicBezTo>
                  <a:pt x="30350" y="90579"/>
                  <a:pt x="18658" y="70496"/>
                  <a:pt x="23937" y="50958"/>
                </a:cubicBezTo>
                <a:cubicBezTo>
                  <a:pt x="29216" y="31420"/>
                  <a:pt x="49467" y="19825"/>
                  <a:pt x="69168" y="25060"/>
                </a:cubicBezTo>
                <a:close/>
                <a:moveTo>
                  <a:pt x="70584" y="19819"/>
                </a:moveTo>
                <a:cubicBezTo>
                  <a:pt x="47964" y="13808"/>
                  <a:pt x="24713" y="27121"/>
                  <a:pt x="18652" y="49554"/>
                </a:cubicBezTo>
                <a:cubicBezTo>
                  <a:pt x="12591" y="71987"/>
                  <a:pt x="26015" y="95045"/>
                  <a:pt x="48635" y="101056"/>
                </a:cubicBezTo>
                <a:cubicBezTo>
                  <a:pt x="71255" y="107067"/>
                  <a:pt x="94506" y="93754"/>
                  <a:pt x="100567" y="71321"/>
                </a:cubicBezTo>
                <a:cubicBezTo>
                  <a:pt x="106628" y="48888"/>
                  <a:pt x="93204" y="25830"/>
                  <a:pt x="70584" y="19819"/>
                </a:cubicBezTo>
                <a:close/>
                <a:moveTo>
                  <a:pt x="120000" y="28418"/>
                </a:moveTo>
                <a:lnTo>
                  <a:pt x="119819" y="29085"/>
                </a:lnTo>
                <a:lnTo>
                  <a:pt x="119636" y="28804"/>
                </a:lnTo>
                <a:close/>
                <a:moveTo>
                  <a:pt x="84120" y="4683"/>
                </a:moveTo>
                <a:lnTo>
                  <a:pt x="83867" y="19572"/>
                </a:lnTo>
                <a:lnTo>
                  <a:pt x="83406" y="19449"/>
                </a:lnTo>
                <a:cubicBezTo>
                  <a:pt x="87163" y="21546"/>
                  <a:pt x="90559" y="24117"/>
                  <a:pt x="93431" y="27166"/>
                </a:cubicBezTo>
                <a:lnTo>
                  <a:pt x="106796" y="23870"/>
                </a:lnTo>
                <a:lnTo>
                  <a:pt x="115363" y="39849"/>
                </a:lnTo>
                <a:lnTo>
                  <a:pt x="105840" y="48364"/>
                </a:lnTo>
                <a:cubicBezTo>
                  <a:pt x="107034" y="52676"/>
                  <a:pt x="107596" y="57191"/>
                  <a:pt x="107394" y="61781"/>
                </a:cubicBezTo>
                <a:lnTo>
                  <a:pt x="119289" y="68330"/>
                </a:lnTo>
                <a:lnTo>
                  <a:pt x="114566" y="85810"/>
                </a:lnTo>
                <a:lnTo>
                  <a:pt x="100132" y="85570"/>
                </a:lnTo>
                <a:cubicBezTo>
                  <a:pt x="98307" y="88594"/>
                  <a:pt x="96096" y="91321"/>
                  <a:pt x="93619" y="93756"/>
                </a:cubicBezTo>
                <a:lnTo>
                  <a:pt x="98359" y="106025"/>
                </a:lnTo>
                <a:lnTo>
                  <a:pt x="83411" y="116405"/>
                </a:lnTo>
                <a:lnTo>
                  <a:pt x="72073" y="106643"/>
                </a:lnTo>
                <a:lnTo>
                  <a:pt x="73453" y="105685"/>
                </a:lnTo>
                <a:cubicBezTo>
                  <a:pt x="69110" y="107079"/>
                  <a:pt x="64517" y="107749"/>
                  <a:pt x="59835" y="107723"/>
                </a:cubicBezTo>
                <a:lnTo>
                  <a:pt x="52963" y="119999"/>
                </a:lnTo>
                <a:lnTo>
                  <a:pt x="35336" y="115316"/>
                </a:lnTo>
                <a:lnTo>
                  <a:pt x="35574" y="101277"/>
                </a:lnTo>
                <a:cubicBezTo>
                  <a:pt x="31839" y="99165"/>
                  <a:pt x="28466" y="96583"/>
                  <a:pt x="25614" y="93529"/>
                </a:cubicBezTo>
                <a:lnTo>
                  <a:pt x="25843" y="94015"/>
                </a:lnTo>
                <a:lnTo>
                  <a:pt x="11102" y="96847"/>
                </a:lnTo>
                <a:lnTo>
                  <a:pt x="3390" y="80445"/>
                </a:lnTo>
                <a:lnTo>
                  <a:pt x="13359" y="72429"/>
                </a:lnTo>
                <a:cubicBezTo>
                  <a:pt x="12295" y="68561"/>
                  <a:pt x="11739" y="64530"/>
                  <a:pt x="11738" y="60428"/>
                </a:cubicBezTo>
                <a:lnTo>
                  <a:pt x="0" y="53965"/>
                </a:lnTo>
                <a:lnTo>
                  <a:pt x="4723" y="36484"/>
                </a:lnTo>
                <a:lnTo>
                  <a:pt x="18174" y="36709"/>
                </a:lnTo>
                <a:cubicBezTo>
                  <a:pt x="19999" y="33515"/>
                  <a:pt x="22203" y="30603"/>
                  <a:pt x="24696" y="27997"/>
                </a:cubicBezTo>
                <a:lnTo>
                  <a:pt x="20190" y="14215"/>
                </a:lnTo>
                <a:lnTo>
                  <a:pt x="35666" y="4625"/>
                </a:lnTo>
                <a:lnTo>
                  <a:pt x="46473" y="14962"/>
                </a:lnTo>
                <a:lnTo>
                  <a:pt x="46365" y="15030"/>
                </a:lnTo>
                <a:cubicBezTo>
                  <a:pt x="50613" y="13704"/>
                  <a:pt x="55098" y="13091"/>
                  <a:pt x="59667" y="13141"/>
                </a:cubicBezTo>
                <a:lnTo>
                  <a:pt x="59206" y="13018"/>
                </a:lnTo>
                <a:lnTo>
                  <a:pt x="66493" y="0"/>
                </a:ln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5" name="Shape 475">
            <a:extLst>
              <a:ext uri="{FF2B5EF4-FFF2-40B4-BE49-F238E27FC236}">
                <a16:creationId xmlns:a16="http://schemas.microsoft.com/office/drawing/2014/main" id="{B698607A-D3F8-46B7-9687-3075E6B1E631}"/>
              </a:ext>
            </a:extLst>
          </p:cNvPr>
          <p:cNvSpPr/>
          <p:nvPr/>
        </p:nvSpPr>
        <p:spPr>
          <a:xfrm rot="16200000">
            <a:off x="4305129" y="2680445"/>
            <a:ext cx="518895" cy="519236"/>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56" name="Shape 476">
            <a:extLst>
              <a:ext uri="{FF2B5EF4-FFF2-40B4-BE49-F238E27FC236}">
                <a16:creationId xmlns:a16="http://schemas.microsoft.com/office/drawing/2014/main" id="{BAF3F5E7-60DC-4691-9014-E46135FBCE09}"/>
              </a:ext>
            </a:extLst>
          </p:cNvPr>
          <p:cNvSpPr txBox="1">
            <a:spLocks noGrp="1"/>
          </p:cNvSpPr>
          <p:nvPr/>
        </p:nvSpPr>
        <p:spPr>
          <a:xfrm>
            <a:off x="14325" y="143325"/>
            <a:ext cx="9144000" cy="601800"/>
          </a:xfrm>
          <a:prstGeom prst="rect">
            <a:avLst/>
          </a:prstGeom>
          <a:noFill/>
          <a:ln>
            <a:noFill/>
          </a:ln>
        </p:spPr>
        <p:txBody>
          <a:bodyPr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None/>
              <a:defRPr sz="3600" b="0" i="0" u="none" strike="noStrike" cap="none">
                <a:solidFill>
                  <a:srgbClr val="000000"/>
                </a:solidFill>
                <a:latin typeface="Arial"/>
                <a:ea typeface="Arial"/>
                <a:cs typeface="Arial"/>
                <a:sym typeface="Arial"/>
              </a:defRPr>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pPr lvl="0">
              <a:buClr>
                <a:schemeClr val="dk1"/>
              </a:buClr>
              <a:buSzPct val="25000"/>
            </a:pPr>
            <a:r>
              <a:rPr lang="en" sz="4000" b="1">
                <a:solidFill>
                  <a:srgbClr val="E54632"/>
                </a:solidFill>
              </a:rPr>
              <a:t>Satisfying</a:t>
            </a:r>
            <a:r>
              <a:rPr lang="en" sz="4000" b="1">
                <a:solidFill>
                  <a:srgbClr val="595959"/>
                </a:solidFill>
              </a:rPr>
              <a:t> Visa Requirements</a:t>
            </a:r>
            <a:endParaRPr lang="en" sz="4000">
              <a:solidFill>
                <a:schemeClr val="dk1"/>
              </a:solidFill>
            </a:endParaRPr>
          </a:p>
        </p:txBody>
      </p:sp>
    </p:spTree>
    <p:extLst>
      <p:ext uri="{BB962C8B-B14F-4D97-AF65-F5344CB8AC3E}">
        <p14:creationId xmlns:p14="http://schemas.microsoft.com/office/powerpoint/2010/main" val="37890366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274804" y="801339"/>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p:nvPr>
        </p:nvSpPr>
        <p:spPr>
          <a:xfrm>
            <a:off x="600075" y="1704975"/>
            <a:ext cx="2160240" cy="2017751"/>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3F3F3F"/>
              </a:buClr>
              <a:buSzPct val="25000"/>
              <a:buFont typeface="Arial"/>
              <a:buNone/>
            </a:pPr>
            <a:r>
              <a:rPr lang="en" sz="3600" b="1" i="0" u="none" strike="noStrike" cap="none">
                <a:solidFill>
                  <a:srgbClr val="E54632"/>
                </a:solidFill>
                <a:latin typeface="Arial"/>
                <a:ea typeface="Arial"/>
                <a:cs typeface="Arial"/>
                <a:sym typeface="Arial"/>
              </a:rPr>
              <a:t>Working</a:t>
            </a:r>
            <a:br>
              <a:rPr lang="en" sz="3600" b="1" i="0" u="none" strike="noStrike" cap="none">
                <a:solidFill>
                  <a:schemeClr val="tx1"/>
                </a:solidFill>
                <a:latin typeface="Arial"/>
                <a:ea typeface="Arial"/>
                <a:cs typeface="Arial"/>
              </a:rPr>
            </a:br>
            <a:r>
              <a:rPr lang="en" sz="3600" b="1">
                <a:solidFill>
                  <a:srgbClr val="E54632"/>
                </a:solidFill>
              </a:rPr>
              <a:t>in</a:t>
            </a:r>
            <a:r>
              <a:rPr lang="en" sz="3600" b="1" i="0" u="none" strike="noStrike" cap="none">
                <a:solidFill>
                  <a:srgbClr val="E54632"/>
                </a:solidFill>
                <a:latin typeface="Arial"/>
                <a:ea typeface="Arial"/>
                <a:cs typeface="Arial"/>
                <a:sym typeface="Arial"/>
              </a:rPr>
              <a:t> </a:t>
            </a:r>
            <a:br>
              <a:rPr lang="en" sz="3600" b="1" i="0" u="none" strike="noStrike" cap="none">
                <a:solidFill>
                  <a:schemeClr val="tx1"/>
                </a:solidFill>
                <a:latin typeface="Arial"/>
                <a:ea typeface="Arial"/>
                <a:cs typeface="Arial"/>
              </a:rPr>
            </a:br>
            <a:r>
              <a:rPr lang="en" sz="3600" b="1" i="0" u="none" strike="noStrike" cap="none">
                <a:solidFill>
                  <a:srgbClr val="595959"/>
                </a:solidFill>
                <a:latin typeface="Arial"/>
                <a:ea typeface="Arial"/>
                <a:cs typeface="Arial"/>
                <a:sym typeface="Arial"/>
              </a:rPr>
              <a:t>Australia</a:t>
            </a:r>
            <a:endParaRPr lang="en-US"/>
          </a:p>
        </p:txBody>
      </p:sp>
      <p:sp>
        <p:nvSpPr>
          <p:cNvPr id="734" name="Shape 734"/>
          <p:cNvSpPr/>
          <p:nvPr/>
        </p:nvSpPr>
        <p:spPr>
          <a:xfrm>
            <a:off x="3466379" y="928382"/>
            <a:ext cx="4932000" cy="3276416"/>
          </a:xfrm>
          <a:prstGeom prst="rect">
            <a:avLst/>
          </a:prstGeom>
          <a:noFill/>
          <a:ln>
            <a:noFill/>
          </a:ln>
        </p:spPr>
        <p:txBody>
          <a:bodyPr wrap="square" lIns="91425" tIns="45700" rIns="91425" bIns="45700" anchor="ctr" anchorCtr="0">
            <a:noAutofit/>
          </a:bodyPr>
          <a:lstStyle/>
          <a:p>
            <a:pPr algn="ctr" rtl="0"/>
            <a:r>
              <a:rPr lang="en-US" b="1" i="0" u="sng" dirty="0">
                <a:solidFill>
                  <a:srgbClr val="000000"/>
                </a:solidFill>
                <a:latin typeface="Arial"/>
              </a:rPr>
              <a:t>Make study your priority!</a:t>
            </a:r>
            <a:r>
              <a:rPr lang="en-US" b="0" i="0" dirty="0">
                <a:latin typeface="Arial"/>
              </a:rPr>
              <a:t>​</a:t>
            </a:r>
          </a:p>
          <a:p>
            <a:pPr algn="ctr"/>
            <a:endParaRPr lang="en-US" dirty="0"/>
          </a:p>
          <a:p>
            <a:pPr lvl="2" algn="just" rtl="0">
              <a:buChar char="•"/>
            </a:pPr>
            <a:r>
              <a:rPr lang="en-US" b="0" i="0" u="none" strike="noStrike" dirty="0">
                <a:solidFill>
                  <a:srgbClr val="000000"/>
                </a:solidFill>
                <a:latin typeface="Arial"/>
                <a:ea typeface="Arial"/>
                <a:cs typeface="Arial"/>
              </a:rPr>
              <a:t>If you are on a student visa, you are permitted to work up to 20 hours per week during the term. </a:t>
            </a:r>
            <a:r>
              <a:rPr lang="en-US" b="0" i="0" dirty="0">
                <a:latin typeface="Arial"/>
                <a:ea typeface="Arial"/>
                <a:cs typeface="Arial"/>
              </a:rPr>
              <a:t>​</a:t>
            </a:r>
          </a:p>
          <a:p>
            <a:pPr lvl="2" algn="just"/>
            <a:endParaRPr lang="en-US" dirty="0"/>
          </a:p>
          <a:p>
            <a:pPr algn="just">
              <a:buChar char="•"/>
            </a:pPr>
            <a:r>
              <a:rPr lang="en-US" dirty="0"/>
              <a:t>EGI tries</a:t>
            </a:r>
            <a:r>
              <a:rPr lang="en-US" b="0" i="0" u="none" strike="noStrike" dirty="0">
                <a:solidFill>
                  <a:srgbClr val="000000"/>
                </a:solidFill>
                <a:latin typeface="Arial"/>
                <a:ea typeface="Arial"/>
                <a:cs typeface="Arial"/>
              </a:rPr>
              <a:t> to be as flexible as possible with your timetable, we may be unable to work your study around your work hours. Please ensure that you prioritize your study commitments.</a:t>
            </a:r>
            <a:r>
              <a:rPr lang="en-US" b="0" i="0" dirty="0">
                <a:latin typeface="Arial"/>
                <a:ea typeface="Arial"/>
                <a:cs typeface="Arial"/>
              </a:rPr>
              <a:t>​</a:t>
            </a:r>
          </a:p>
          <a:p>
            <a:pPr algn="just"/>
            <a:endParaRPr lang="en-US" dirty="0"/>
          </a:p>
          <a:p>
            <a:pPr algn="just">
              <a:buChar char="•"/>
            </a:pPr>
            <a:r>
              <a:rPr lang="en-US" b="0" i="0" u="none" strike="noStrike" dirty="0">
                <a:solidFill>
                  <a:srgbClr val="000000"/>
                </a:solidFill>
                <a:latin typeface="Arial"/>
                <a:ea typeface="Arial"/>
                <a:cs typeface="Arial"/>
              </a:rPr>
              <a:t>During holidays you can work full time, with no restriction on hours. You can find the</a:t>
            </a:r>
            <a:r>
              <a:rPr lang="en-US" dirty="0"/>
              <a:t> EGI</a:t>
            </a:r>
            <a:r>
              <a:rPr lang="en-US" b="0" i="0" u="none" strike="noStrike" dirty="0">
                <a:solidFill>
                  <a:srgbClr val="000000"/>
                </a:solidFill>
                <a:latin typeface="Arial"/>
                <a:ea typeface="Arial"/>
                <a:cs typeface="Arial"/>
              </a:rPr>
              <a:t> holidays on your timetables and on the student notice board.</a:t>
            </a:r>
            <a:r>
              <a:rPr lang="en-US" b="0" i="0" dirty="0">
                <a:latin typeface="Arial"/>
                <a:ea typeface="Arial"/>
                <a:cs typeface="Arial"/>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19743" y="392867"/>
            <a:ext cx="9144000" cy="601800"/>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ORIENTATION</a:t>
            </a:r>
            <a:r>
              <a:rPr lang="en" sz="3600" b="1" i="0" u="none" strike="noStrike" cap="none">
                <a:solidFill>
                  <a:srgbClr val="22AAE4"/>
                </a:solidFill>
                <a:latin typeface="Arial"/>
                <a:ea typeface="Arial"/>
                <a:cs typeface="Arial"/>
                <a:sym typeface="Arial"/>
              </a:rPr>
              <a:t> </a:t>
            </a:r>
            <a:r>
              <a:rPr lang="en-US" sz="3600" b="1" i="0" u="none" strike="noStrike" cap="none">
                <a:solidFill>
                  <a:schemeClr val="dk1"/>
                </a:solidFill>
                <a:latin typeface="Arial"/>
                <a:ea typeface="Arial"/>
                <a:cs typeface="Arial"/>
                <a:sym typeface="Arial"/>
              </a:rPr>
              <a:t>PROGRAM</a:t>
            </a:r>
            <a:endParaRPr lang="en" sz="3600" b="1" i="0" u="none" strike="noStrike" cap="none">
              <a:solidFill>
                <a:schemeClr val="dk1"/>
              </a:solidFill>
              <a:latin typeface="Arial"/>
              <a:ea typeface="Arial"/>
              <a:cs typeface="Arial"/>
              <a:sym typeface="Arial"/>
            </a:endParaRPr>
          </a:p>
        </p:txBody>
      </p:sp>
      <p:grpSp>
        <p:nvGrpSpPr>
          <p:cNvPr id="154" name="Shape 154"/>
          <p:cNvGrpSpPr/>
          <p:nvPr/>
        </p:nvGrpSpPr>
        <p:grpSpPr>
          <a:xfrm>
            <a:off x="3802348" y="1356141"/>
            <a:ext cx="914400" cy="914400"/>
            <a:chOff x="3802348" y="1197114"/>
            <a:chExt cx="914400" cy="914400"/>
          </a:xfrm>
        </p:grpSpPr>
        <p:sp>
          <p:nvSpPr>
            <p:cNvPr id="155" name="Shape 155"/>
            <p:cNvSpPr/>
            <p:nvPr/>
          </p:nvSpPr>
          <p:spPr>
            <a:xfrm>
              <a:off x="3802348" y="1197114"/>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6" name="Shape 156"/>
            <p:cNvSpPr txBox="1"/>
            <p:nvPr/>
          </p:nvSpPr>
          <p:spPr>
            <a:xfrm>
              <a:off x="3966840" y="1392704"/>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01</a:t>
              </a:r>
            </a:p>
          </p:txBody>
        </p:sp>
      </p:grpSp>
      <p:grpSp>
        <p:nvGrpSpPr>
          <p:cNvPr id="157" name="Shape 157"/>
          <p:cNvGrpSpPr/>
          <p:nvPr/>
        </p:nvGrpSpPr>
        <p:grpSpPr>
          <a:xfrm>
            <a:off x="4427253" y="1967765"/>
            <a:ext cx="914400" cy="914400"/>
            <a:chOff x="4427253" y="1808738"/>
            <a:chExt cx="914400" cy="914400"/>
          </a:xfrm>
        </p:grpSpPr>
        <p:sp>
          <p:nvSpPr>
            <p:cNvPr id="158" name="Shape 158"/>
            <p:cNvSpPr/>
            <p:nvPr/>
          </p:nvSpPr>
          <p:spPr>
            <a:xfrm>
              <a:off x="4427253" y="1808738"/>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9" name="Shape 159"/>
            <p:cNvSpPr txBox="1"/>
            <p:nvPr/>
          </p:nvSpPr>
          <p:spPr>
            <a:xfrm>
              <a:off x="4591745" y="2004328"/>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02</a:t>
              </a:r>
            </a:p>
          </p:txBody>
        </p:sp>
      </p:grpSp>
      <p:grpSp>
        <p:nvGrpSpPr>
          <p:cNvPr id="160" name="Shape 160"/>
          <p:cNvGrpSpPr/>
          <p:nvPr/>
        </p:nvGrpSpPr>
        <p:grpSpPr>
          <a:xfrm>
            <a:off x="3802348" y="2579389"/>
            <a:ext cx="914400" cy="914400"/>
            <a:chOff x="3802348" y="2420362"/>
            <a:chExt cx="914400" cy="914400"/>
          </a:xfrm>
        </p:grpSpPr>
        <p:sp>
          <p:nvSpPr>
            <p:cNvPr id="161" name="Shape 161"/>
            <p:cNvSpPr/>
            <p:nvPr/>
          </p:nvSpPr>
          <p:spPr>
            <a:xfrm>
              <a:off x="3802348" y="2420362"/>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2" name="Shape 162"/>
            <p:cNvSpPr txBox="1"/>
            <p:nvPr/>
          </p:nvSpPr>
          <p:spPr>
            <a:xfrm>
              <a:off x="3966840" y="2615952"/>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03</a:t>
              </a:r>
            </a:p>
          </p:txBody>
        </p:sp>
      </p:grpSp>
      <p:grpSp>
        <p:nvGrpSpPr>
          <p:cNvPr id="163" name="Shape 163"/>
          <p:cNvGrpSpPr/>
          <p:nvPr/>
        </p:nvGrpSpPr>
        <p:grpSpPr>
          <a:xfrm>
            <a:off x="4427253" y="3191014"/>
            <a:ext cx="914400" cy="914400"/>
            <a:chOff x="4427253" y="3031987"/>
            <a:chExt cx="914400" cy="914400"/>
          </a:xfrm>
        </p:grpSpPr>
        <p:sp>
          <p:nvSpPr>
            <p:cNvPr id="164" name="Shape 164"/>
            <p:cNvSpPr/>
            <p:nvPr/>
          </p:nvSpPr>
          <p:spPr>
            <a:xfrm>
              <a:off x="4427253" y="3031987"/>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5" name="Shape 165"/>
            <p:cNvSpPr txBox="1"/>
            <p:nvPr/>
          </p:nvSpPr>
          <p:spPr>
            <a:xfrm>
              <a:off x="4591745" y="3227577"/>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04</a:t>
              </a:r>
            </a:p>
          </p:txBody>
        </p:sp>
      </p:grpSp>
      <p:sp>
        <p:nvSpPr>
          <p:cNvPr id="2" name="TextBox 1">
            <a:extLst>
              <a:ext uri="{FF2B5EF4-FFF2-40B4-BE49-F238E27FC236}">
                <a16:creationId xmlns:a16="http://schemas.microsoft.com/office/drawing/2014/main" id="{99545060-0571-420D-B427-BDCB17EBD92C}"/>
              </a:ext>
            </a:extLst>
          </p:cNvPr>
          <p:cNvSpPr txBox="1"/>
          <p:nvPr/>
        </p:nvSpPr>
        <p:spPr>
          <a:xfrm>
            <a:off x="930395" y="1356141"/>
            <a:ext cx="2743200" cy="861774"/>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dirty="0"/>
              <a:t>WELCOME</a:t>
            </a:r>
            <a:r>
              <a:rPr lang="en-US" sz="1200" b="1" dirty="0"/>
              <a:t>:</a:t>
            </a:r>
            <a:endParaRPr lang="en-US" sz="1200" dirty="0"/>
          </a:p>
          <a:p>
            <a:pPr algn="r"/>
            <a:endParaRPr lang="en-US" sz="1200" b="1" dirty="0"/>
          </a:p>
          <a:p>
            <a:pPr algn="r"/>
            <a:r>
              <a:rPr lang="en-US" sz="1200" b="1" u="sng" dirty="0"/>
              <a:t>SUMIT KHANAL</a:t>
            </a:r>
            <a:endParaRPr lang="en-US" sz="1200" dirty="0"/>
          </a:p>
          <a:p>
            <a:pPr algn="r"/>
            <a:r>
              <a:rPr lang="en-US" sz="1200" dirty="0"/>
              <a:t>Director of Studies: EGI</a:t>
            </a:r>
            <a:endParaRPr lang="en-US" dirty="0">
              <a:solidFill>
                <a:schemeClr val="tx1"/>
              </a:solidFill>
            </a:endParaRPr>
          </a:p>
        </p:txBody>
      </p:sp>
      <p:sp>
        <p:nvSpPr>
          <p:cNvPr id="25" name="TextBox 24">
            <a:extLst>
              <a:ext uri="{FF2B5EF4-FFF2-40B4-BE49-F238E27FC236}">
                <a16:creationId xmlns:a16="http://schemas.microsoft.com/office/drawing/2014/main" id="{E190D66F-5ECE-4374-96DD-F66733F9F98E}"/>
              </a:ext>
            </a:extLst>
          </p:cNvPr>
          <p:cNvSpPr txBox="1"/>
          <p:nvPr/>
        </p:nvSpPr>
        <p:spPr>
          <a:xfrm>
            <a:off x="466725" y="2579389"/>
            <a:ext cx="3207774" cy="1231106"/>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dirty="0"/>
              <a:t>STUDENT SERVICES</a:t>
            </a:r>
            <a:r>
              <a:rPr lang="en-US" sz="1200" b="1" dirty="0"/>
              <a:t>:</a:t>
            </a:r>
            <a:endParaRPr lang="en-US" sz="1200" dirty="0"/>
          </a:p>
          <a:p>
            <a:pPr algn="r"/>
            <a:endParaRPr lang="en-US" sz="1200" b="1" dirty="0"/>
          </a:p>
          <a:p>
            <a:pPr algn="r"/>
            <a:r>
              <a:rPr lang="en-US" sz="1200" b="1" u="sng" dirty="0"/>
              <a:t>CLEMENCIA M.WITKOWSKI </a:t>
            </a:r>
          </a:p>
          <a:p>
            <a:pPr algn="r"/>
            <a:r>
              <a:rPr lang="en-US" sz="1200" dirty="0"/>
              <a:t>Student Services Manager</a:t>
            </a:r>
            <a:endParaRPr lang="en-US" dirty="0">
              <a:solidFill>
                <a:schemeClr val="tx1"/>
              </a:solidFill>
            </a:endParaRPr>
          </a:p>
          <a:p>
            <a:pPr algn="r"/>
            <a:r>
              <a:rPr lang="en-US" sz="1200" b="1" u="sng" dirty="0">
                <a:solidFill>
                  <a:schemeClr val="tx1"/>
                </a:solidFill>
              </a:rPr>
              <a:t>Lina Han </a:t>
            </a:r>
          </a:p>
          <a:p>
            <a:pPr algn="r"/>
            <a:r>
              <a:rPr lang="en-US" sz="1200" dirty="0"/>
              <a:t>Student Services </a:t>
            </a:r>
            <a:r>
              <a:rPr lang="en-US" sz="1200" dirty="0">
                <a:solidFill>
                  <a:schemeClr val="tx1"/>
                </a:solidFill>
              </a:rPr>
              <a:t>Officer</a:t>
            </a:r>
            <a:endParaRPr lang="en-US" dirty="0">
              <a:solidFill>
                <a:schemeClr val="tx1"/>
              </a:solidFill>
            </a:endParaRPr>
          </a:p>
        </p:txBody>
      </p:sp>
      <p:sp>
        <p:nvSpPr>
          <p:cNvPr id="24" name="TextBox 23">
            <a:extLst>
              <a:ext uri="{FF2B5EF4-FFF2-40B4-BE49-F238E27FC236}">
                <a16:creationId xmlns:a16="http://schemas.microsoft.com/office/drawing/2014/main" id="{EA615EBE-891F-4425-AC52-9C18789179EB}"/>
              </a:ext>
            </a:extLst>
          </p:cNvPr>
          <p:cNvSpPr txBox="1"/>
          <p:nvPr/>
        </p:nvSpPr>
        <p:spPr>
          <a:xfrm>
            <a:off x="5435600" y="1328429"/>
            <a:ext cx="3207774" cy="1631216"/>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t>ACADEMIC</a:t>
            </a:r>
            <a:r>
              <a:rPr lang="en-US" sz="1200" b="1" dirty="0"/>
              <a:t> </a:t>
            </a:r>
            <a:r>
              <a:rPr lang="en-US" b="1" dirty="0"/>
              <a:t>DEPARTMENT</a:t>
            </a:r>
            <a:r>
              <a:rPr lang="en-US" sz="1200" b="1" dirty="0"/>
              <a:t>:</a:t>
            </a:r>
            <a:endParaRPr lang="en-US" sz="1200" dirty="0"/>
          </a:p>
          <a:p>
            <a:endParaRPr lang="en-US" sz="1200" b="1" dirty="0"/>
          </a:p>
          <a:p>
            <a:r>
              <a:rPr lang="en-US" sz="1200" b="1" u="sng" dirty="0"/>
              <a:t>NARELLE RICHTER-SHAMROCK</a:t>
            </a:r>
            <a:r>
              <a:rPr lang="en-US" sz="1200" dirty="0"/>
              <a:t> </a:t>
            </a:r>
          </a:p>
          <a:p>
            <a:r>
              <a:rPr lang="en-US" sz="1200" dirty="0"/>
              <a:t>Academic Support Lead Trainer</a:t>
            </a:r>
          </a:p>
          <a:p>
            <a:endParaRPr lang="en-US" sz="1200" dirty="0"/>
          </a:p>
          <a:p>
            <a:r>
              <a:rPr lang="en-US" sz="1200" b="1" u="sng" dirty="0"/>
              <a:t>SULOV PRADHAN</a:t>
            </a:r>
          </a:p>
          <a:p>
            <a:r>
              <a:rPr lang="en-US" sz="1200" dirty="0"/>
              <a:t>Go1 LMS Support Officer</a:t>
            </a:r>
          </a:p>
          <a:p>
            <a:endParaRPr lang="en-US" dirty="0">
              <a:solidFill>
                <a:schemeClr val="tx1"/>
              </a:solidFill>
            </a:endParaRPr>
          </a:p>
        </p:txBody>
      </p:sp>
      <p:sp>
        <p:nvSpPr>
          <p:cNvPr id="26" name="TextBox 25">
            <a:extLst>
              <a:ext uri="{FF2B5EF4-FFF2-40B4-BE49-F238E27FC236}">
                <a16:creationId xmlns:a16="http://schemas.microsoft.com/office/drawing/2014/main" id="{9A8EEA55-B80B-423E-9342-DE7937CE7A8B}"/>
              </a:ext>
            </a:extLst>
          </p:cNvPr>
          <p:cNvSpPr txBox="1"/>
          <p:nvPr/>
        </p:nvSpPr>
        <p:spPr>
          <a:xfrm>
            <a:off x="5435600" y="3190875"/>
            <a:ext cx="3584421" cy="1231106"/>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t>STUDENT COUNSELOR &amp; SUPPORT</a:t>
            </a:r>
            <a:r>
              <a:rPr lang="en-US" sz="1200" b="1" dirty="0"/>
              <a:t>:</a:t>
            </a:r>
            <a:endParaRPr lang="en-US" sz="1200" dirty="0"/>
          </a:p>
          <a:p>
            <a:endParaRPr lang="en-US" sz="1200" b="1" dirty="0"/>
          </a:p>
          <a:p>
            <a:r>
              <a:rPr lang="en-US" sz="1200" b="1" u="sng" dirty="0"/>
              <a:t>DEBORAH SAMMON</a:t>
            </a:r>
            <a:endParaRPr lang="en-US" dirty="0">
              <a:solidFill>
                <a:schemeClr val="tx1"/>
              </a:solidFill>
            </a:endParaRPr>
          </a:p>
          <a:p>
            <a:r>
              <a:rPr lang="en-US" sz="1200" dirty="0">
                <a:solidFill>
                  <a:schemeClr val="tx1"/>
                </a:solidFill>
              </a:rPr>
              <a:t>Counselor</a:t>
            </a:r>
          </a:p>
          <a:p>
            <a:r>
              <a:rPr lang="en-US" sz="1200" b="1" u="sng" dirty="0"/>
              <a:t>CORINA BASTIDAS</a:t>
            </a:r>
          </a:p>
          <a:p>
            <a:r>
              <a:rPr lang="en-US" sz="1200" dirty="0"/>
              <a:t>Student Engagement Officer</a:t>
            </a:r>
            <a:endParaRPr lang="en-US" sz="1200"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274804" y="801339"/>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idx="4294967295"/>
          </p:nvPr>
        </p:nvSpPr>
        <p:spPr>
          <a:xfrm>
            <a:off x="514350" y="1556493"/>
            <a:ext cx="2610038" cy="2017751"/>
          </a:xfrm>
          <a:prstGeom prst="rect">
            <a:avLst/>
          </a:prstGeom>
          <a:noFill/>
          <a:ln>
            <a:noFill/>
          </a:ln>
        </p:spPr>
        <p:txBody>
          <a:bodyPr wrap="square" lIns="91425" tIns="45700" rIns="91425" bIns="45700" anchor="ctr" anchorCtr="0">
            <a:noAutofit/>
          </a:bodyPr>
          <a:lstStyle/>
          <a:p>
            <a:pPr lvl="0" algn="ctr">
              <a:buClr>
                <a:srgbClr val="3F3F3F"/>
              </a:buClr>
              <a:buSzPct val="25000"/>
            </a:pPr>
            <a:r>
              <a:rPr lang="en" sz="2800" b="1" i="0" u="none" strike="noStrike" cap="none">
                <a:solidFill>
                  <a:srgbClr val="E54632"/>
                </a:solidFill>
                <a:sym typeface="Arial"/>
              </a:rPr>
              <a:t>Course </a:t>
            </a:r>
            <a:br>
              <a:rPr lang="en" sz="2800" b="1" i="0" u="none" strike="noStrike" cap="none">
                <a:solidFill>
                  <a:srgbClr val="E54632"/>
                </a:solidFill>
                <a:sym typeface="Arial"/>
              </a:rPr>
            </a:br>
            <a:r>
              <a:rPr lang="en" sz="2800" b="1">
                <a:solidFill>
                  <a:srgbClr val="3F3F3F"/>
                </a:solidFill>
              </a:rPr>
              <a:t>Progress</a:t>
            </a:r>
            <a:br>
              <a:rPr lang="en" sz="2800" b="1" i="0" u="none" strike="noStrike" cap="none">
                <a:solidFill>
                  <a:srgbClr val="595959"/>
                </a:solidFill>
                <a:sym typeface="Arial"/>
              </a:rPr>
            </a:br>
            <a:r>
              <a:rPr lang="en" sz="2800" b="1" i="0" u="none" strike="noStrike" cap="none">
                <a:solidFill>
                  <a:srgbClr val="595959"/>
                </a:solidFill>
                <a:sym typeface="Arial"/>
              </a:rPr>
              <a:t>Requirements</a:t>
            </a:r>
          </a:p>
        </p:txBody>
      </p:sp>
      <p:sp>
        <p:nvSpPr>
          <p:cNvPr id="734" name="Shape 734"/>
          <p:cNvSpPr/>
          <p:nvPr/>
        </p:nvSpPr>
        <p:spPr>
          <a:xfrm>
            <a:off x="3466379" y="928382"/>
            <a:ext cx="4932000" cy="3276416"/>
          </a:xfrm>
          <a:prstGeom prst="rect">
            <a:avLst/>
          </a:prstGeom>
          <a:noFill/>
          <a:ln>
            <a:noFill/>
          </a:ln>
        </p:spPr>
        <p:txBody>
          <a:bodyPr wrap="square" lIns="91425" tIns="45700" rIns="91425" bIns="45700" anchor="ctr" anchorCtr="0">
            <a:noAutofit/>
          </a:bodyPr>
          <a:lstStyle/>
          <a:p>
            <a:pPr lvl="1" algn="l" rtl="0">
              <a:buChar char="•"/>
            </a:pPr>
            <a:r>
              <a:rPr lang="en-US" b="0" i="0" u="none" strike="noStrike">
                <a:solidFill>
                  <a:srgbClr val="3F3F3F"/>
                </a:solidFill>
                <a:latin typeface="Arial"/>
                <a:ea typeface="Arial"/>
                <a:cs typeface="Arial"/>
              </a:rPr>
              <a:t>Students are required to maintain satisfactory course progress. This is a minimum of </a:t>
            </a:r>
            <a:r>
              <a:rPr lang="en-AU" b="0" i="0" u="none" strike="noStrike">
                <a:solidFill>
                  <a:srgbClr val="3F3F3F"/>
                </a:solidFill>
                <a:latin typeface="Arial"/>
                <a:ea typeface="Arial"/>
                <a:cs typeface="Arial"/>
              </a:rPr>
              <a:t>passing </a:t>
            </a:r>
            <a:r>
              <a:rPr lang="en-US" b="0" i="0" u="none" strike="noStrike">
                <a:solidFill>
                  <a:srgbClr val="3F3F3F"/>
                </a:solidFill>
                <a:latin typeface="Arial"/>
                <a:ea typeface="Arial"/>
                <a:cs typeface="Arial"/>
              </a:rPr>
              <a:t>50% of units during a course.</a:t>
            </a:r>
            <a:r>
              <a:rPr lang="en-US" b="0" i="0">
                <a:latin typeface="Arial"/>
                <a:ea typeface="Arial"/>
                <a:cs typeface="Arial"/>
              </a:rPr>
              <a:t>​</a:t>
            </a:r>
            <a:endParaRPr lang="en-US"/>
          </a:p>
          <a:p>
            <a:pPr algn="l" rtl="0"/>
            <a:r>
              <a:rPr lang="en-US" b="0" i="0">
                <a:latin typeface="Arial"/>
              </a:rPr>
              <a:t>​</a:t>
            </a:r>
          </a:p>
          <a:p>
            <a:pPr lvl="0" algn="l" rtl="0">
              <a:buChar char="•"/>
            </a:pPr>
            <a:r>
              <a:rPr lang="en-US" b="0" i="0" u="none" strike="noStrike">
                <a:solidFill>
                  <a:srgbClr val="3F3F3F"/>
                </a:solidFill>
                <a:latin typeface="Arial"/>
                <a:ea typeface="Arial"/>
                <a:cs typeface="Arial"/>
              </a:rPr>
              <a:t>“At Risk” </a:t>
            </a:r>
            <a:r>
              <a:rPr lang="en-US">
                <a:solidFill>
                  <a:srgbClr val="3F3F3F"/>
                </a:solidFill>
              </a:rPr>
              <a:t>behavior</a:t>
            </a:r>
            <a:r>
              <a:rPr lang="en-US" b="0" i="0" u="none" strike="noStrike">
                <a:solidFill>
                  <a:srgbClr val="3F3F3F"/>
                </a:solidFill>
                <a:latin typeface="Arial"/>
                <a:ea typeface="Arial"/>
                <a:cs typeface="Arial"/>
              </a:rPr>
              <a:t> may interrupt your course progress. </a:t>
            </a:r>
            <a:r>
              <a:rPr lang="en-AU" b="0" i="0" u="none" strike="noStrike">
                <a:solidFill>
                  <a:srgbClr val="3F3F3F"/>
                </a:solidFill>
                <a:latin typeface="Arial"/>
                <a:ea typeface="Arial"/>
                <a:cs typeface="Arial"/>
              </a:rPr>
              <a:t>Such as </a:t>
            </a:r>
            <a:r>
              <a:rPr lang="en-US" b="0" i="0" u="none" strike="noStrike">
                <a:solidFill>
                  <a:srgbClr val="3F3F3F"/>
                </a:solidFill>
                <a:latin typeface="Arial"/>
                <a:ea typeface="Arial"/>
                <a:cs typeface="Arial"/>
              </a:rPr>
              <a:t>extended absences </a:t>
            </a:r>
            <a:r>
              <a:rPr lang="en-AU" b="0" i="0" u="none" strike="noStrike">
                <a:solidFill>
                  <a:srgbClr val="3F3F3F"/>
                </a:solidFill>
                <a:latin typeface="Arial"/>
                <a:ea typeface="Arial"/>
                <a:cs typeface="Arial"/>
              </a:rPr>
              <a:t>and</a:t>
            </a:r>
            <a:r>
              <a:rPr lang="en-US" b="0" i="0" u="none" strike="noStrike">
                <a:solidFill>
                  <a:srgbClr val="3F3F3F"/>
                </a:solidFill>
                <a:latin typeface="Arial"/>
                <a:ea typeface="Arial"/>
                <a:cs typeface="Arial"/>
              </a:rPr>
              <a:t> consecutive </a:t>
            </a:r>
            <a:r>
              <a:rPr lang="en-AU" b="0" i="0" u="none" strike="noStrike">
                <a:solidFill>
                  <a:srgbClr val="3F3F3F"/>
                </a:solidFill>
                <a:latin typeface="Arial"/>
                <a:ea typeface="Arial"/>
                <a:cs typeface="Arial"/>
              </a:rPr>
              <a:t>failed units.</a:t>
            </a:r>
            <a:r>
              <a:rPr lang="en-US" b="0" i="0" u="none" strike="noStrike">
                <a:solidFill>
                  <a:srgbClr val="3F3F3F"/>
                </a:solidFill>
                <a:latin typeface="Arial"/>
                <a:ea typeface="Arial"/>
                <a:cs typeface="Arial"/>
              </a:rPr>
              <a:t> Trainer</a:t>
            </a:r>
            <a:r>
              <a:rPr lang="en-AU" b="0" i="0" u="none" strike="noStrike">
                <a:solidFill>
                  <a:srgbClr val="3F3F3F"/>
                </a:solidFill>
                <a:latin typeface="Arial"/>
                <a:ea typeface="Arial"/>
                <a:cs typeface="Arial"/>
              </a:rPr>
              <a:t>s also</a:t>
            </a:r>
            <a:r>
              <a:rPr lang="en-US" b="0" i="0" u="none" strike="noStrike">
                <a:solidFill>
                  <a:srgbClr val="3F3F3F"/>
                </a:solidFill>
                <a:latin typeface="Arial"/>
                <a:ea typeface="Arial"/>
                <a:cs typeface="Arial"/>
              </a:rPr>
              <a:t> </a:t>
            </a:r>
            <a:r>
              <a:rPr lang="en-AU" b="0" i="0" u="none" strike="noStrike">
                <a:solidFill>
                  <a:srgbClr val="3F3F3F"/>
                </a:solidFill>
                <a:latin typeface="Arial"/>
                <a:ea typeface="Arial"/>
                <a:cs typeface="Arial"/>
              </a:rPr>
              <a:t>monitor</a:t>
            </a:r>
            <a:r>
              <a:rPr lang="en-US" b="0" i="0" u="none" strike="noStrike">
                <a:solidFill>
                  <a:srgbClr val="3F3F3F"/>
                </a:solidFill>
                <a:latin typeface="Arial"/>
                <a:ea typeface="Arial"/>
                <a:cs typeface="Arial"/>
              </a:rPr>
              <a:t>: language difficulty, unsuitable course and classroom </a:t>
            </a:r>
            <a:r>
              <a:rPr lang="en-US">
                <a:solidFill>
                  <a:srgbClr val="3F3F3F"/>
                </a:solidFill>
              </a:rPr>
              <a:t>behavior</a:t>
            </a:r>
            <a:r>
              <a:rPr lang="en-US" b="0" i="0" u="none" strike="noStrike">
                <a:solidFill>
                  <a:srgbClr val="3F3F3F"/>
                </a:solidFill>
                <a:latin typeface="Arial"/>
                <a:ea typeface="Arial"/>
                <a:cs typeface="Arial"/>
              </a:rPr>
              <a:t>. Warning</a:t>
            </a:r>
            <a:r>
              <a:rPr lang="en-AU" b="0" i="0" u="none" strike="noStrike">
                <a:solidFill>
                  <a:srgbClr val="3F3F3F"/>
                </a:solidFill>
                <a:latin typeface="Arial"/>
                <a:ea typeface="Arial"/>
                <a:cs typeface="Arial"/>
              </a:rPr>
              <a:t>s</a:t>
            </a:r>
            <a:r>
              <a:rPr lang="en-US" b="0" i="0" u="none" strike="noStrike">
                <a:solidFill>
                  <a:srgbClr val="3F3F3F"/>
                </a:solidFill>
                <a:latin typeface="Arial"/>
                <a:ea typeface="Arial"/>
                <a:cs typeface="Arial"/>
              </a:rPr>
              <a:t> may be issued in response.</a:t>
            </a:r>
            <a:r>
              <a:rPr lang="en-US" b="0" i="0">
                <a:latin typeface="Arial"/>
                <a:ea typeface="Arial"/>
                <a:cs typeface="Arial"/>
              </a:rPr>
              <a:t>​</a:t>
            </a:r>
          </a:p>
          <a:p>
            <a:pPr algn="l" rtl="0"/>
            <a:r>
              <a:rPr lang="en-US" b="0" i="0">
                <a:latin typeface="Arial"/>
              </a:rPr>
              <a:t>​</a:t>
            </a:r>
          </a:p>
        </p:txBody>
      </p:sp>
    </p:spTree>
    <p:extLst>
      <p:ext uri="{BB962C8B-B14F-4D97-AF65-F5344CB8AC3E}">
        <p14:creationId xmlns:p14="http://schemas.microsoft.com/office/powerpoint/2010/main" val="252469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Shape 353"/>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 sz="3600" b="1" i="0" u="none" strike="noStrike" cap="none">
                <a:solidFill>
                  <a:srgbClr val="E54632"/>
                </a:solidFill>
                <a:latin typeface="Arial"/>
                <a:ea typeface="Arial"/>
                <a:cs typeface="Arial"/>
                <a:sym typeface="Arial"/>
              </a:rPr>
              <a:t>Warning </a:t>
            </a:r>
            <a:r>
              <a:rPr lang="en" sz="3600" b="1" i="0" u="none" strike="noStrike" cap="none">
                <a:solidFill>
                  <a:srgbClr val="595959"/>
                </a:solidFill>
                <a:latin typeface="Arial"/>
                <a:ea typeface="Arial"/>
                <a:cs typeface="Arial"/>
                <a:sym typeface="Arial"/>
              </a:rPr>
              <a:t>Procedures</a:t>
            </a:r>
          </a:p>
        </p:txBody>
      </p:sp>
      <p:grpSp>
        <p:nvGrpSpPr>
          <p:cNvPr id="354" name="Shape 354"/>
          <p:cNvGrpSpPr/>
          <p:nvPr/>
        </p:nvGrpSpPr>
        <p:grpSpPr>
          <a:xfrm>
            <a:off x="6218259" y="1336887"/>
            <a:ext cx="2878791" cy="1034602"/>
            <a:chOff x="1448935" y="4629157"/>
            <a:chExt cx="4886169" cy="982408"/>
          </a:xfrm>
        </p:grpSpPr>
        <p:sp>
          <p:nvSpPr>
            <p:cNvPr id="355" name="Shape 355"/>
            <p:cNvSpPr txBox="1"/>
            <p:nvPr/>
          </p:nvSpPr>
          <p:spPr>
            <a:xfrm>
              <a:off x="1448935" y="4965234"/>
              <a:ext cx="4886169"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rPr>
                <a:t>Submission of formal a</a:t>
              </a:r>
              <a:r>
                <a:rPr lang="en" sz="1200" dirty="0">
                  <a:solidFill>
                    <a:srgbClr val="3F3F3F"/>
                  </a:solidFill>
                  <a:latin typeface="Arial"/>
                  <a:ea typeface="Arial"/>
                  <a:cs typeface="Arial"/>
                  <a:sym typeface="Arial"/>
                </a:rPr>
                <a:t>ppeal withing 20 working days with supporting documents. </a:t>
              </a:r>
              <a:r>
                <a:rPr lang="en" sz="1200" dirty="0">
                  <a:solidFill>
                    <a:srgbClr val="3F3F3F"/>
                  </a:solidFill>
                </a:rPr>
                <a:t>I</a:t>
              </a:r>
              <a:r>
                <a:rPr lang="en" sz="1200" dirty="0">
                  <a:solidFill>
                    <a:srgbClr val="3F3F3F"/>
                  </a:solidFill>
                  <a:latin typeface="Arial"/>
                  <a:ea typeface="Arial"/>
                  <a:cs typeface="Arial"/>
                  <a:sym typeface="Arial"/>
                </a:rPr>
                <a:t>nterview with Director of Studies/</a:t>
              </a:r>
              <a:r>
                <a:rPr lang="en-AU" sz="1200" dirty="0">
                  <a:solidFill>
                    <a:srgbClr val="3F3F3F"/>
                  </a:solidFill>
                  <a:latin typeface="Arial"/>
                  <a:ea typeface="Arial"/>
                  <a:cs typeface="Arial"/>
                  <a:sym typeface="Arial"/>
                </a:rPr>
                <a:t>Academic Manager</a:t>
              </a:r>
              <a:r>
                <a:rPr lang="en" sz="1200" dirty="0">
                  <a:solidFill>
                    <a:srgbClr val="3F3F3F"/>
                  </a:solidFill>
                  <a:latin typeface="Arial"/>
                  <a:ea typeface="Arial"/>
                  <a:cs typeface="Arial"/>
                  <a:sym typeface="Arial"/>
                </a:rPr>
                <a:t> </a:t>
              </a:r>
              <a:r>
                <a:rPr lang="en-AU" sz="1200" dirty="0">
                  <a:solidFill>
                    <a:srgbClr val="3F3F3F"/>
                  </a:solidFill>
                  <a:latin typeface="Arial"/>
                  <a:ea typeface="Arial"/>
                  <a:cs typeface="Arial"/>
                  <a:sym typeface="Arial"/>
                </a:rPr>
                <a:t>required.</a:t>
              </a:r>
              <a:endParaRPr lang="en" sz="1200" dirty="0">
                <a:solidFill>
                  <a:srgbClr val="3F3F3F"/>
                </a:solidFill>
                <a:latin typeface="Arial"/>
                <a:ea typeface="Arial"/>
                <a:cs typeface="Arial"/>
                <a:sym typeface="Arial"/>
              </a:endParaRPr>
            </a:p>
          </p:txBody>
        </p:sp>
        <p:sp>
          <p:nvSpPr>
            <p:cNvPr id="356" name="Shape 356"/>
            <p:cNvSpPr txBox="1"/>
            <p:nvPr/>
          </p:nvSpPr>
          <p:spPr>
            <a:xfrm>
              <a:off x="1919090" y="4629157"/>
              <a:ext cx="3647460"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Intention to </a:t>
              </a:r>
              <a:r>
                <a:rPr lang="en-AU" sz="1200" b="1">
                  <a:solidFill>
                    <a:srgbClr val="3F3F3F"/>
                  </a:solidFill>
                  <a:latin typeface="Arial"/>
                  <a:ea typeface="Arial"/>
                  <a:cs typeface="Arial"/>
                  <a:sym typeface="Arial"/>
                </a:rPr>
                <a:t>R</a:t>
              </a:r>
              <a:r>
                <a:rPr lang="en" sz="1200" b="1">
                  <a:solidFill>
                    <a:srgbClr val="3F3F3F"/>
                  </a:solidFill>
                  <a:latin typeface="Arial"/>
                  <a:ea typeface="Arial"/>
                  <a:cs typeface="Arial"/>
                  <a:sym typeface="Arial"/>
                </a:rPr>
                <a:t>eport </a:t>
              </a:r>
              <a:r>
                <a:rPr lang="en-AU" sz="1200" b="1">
                  <a:solidFill>
                    <a:srgbClr val="3F3F3F"/>
                  </a:solidFill>
                  <a:latin typeface="Arial"/>
                  <a:ea typeface="Arial"/>
                  <a:cs typeface="Arial"/>
                  <a:sym typeface="Arial"/>
                </a:rPr>
                <a:t>Stage</a:t>
              </a:r>
              <a:endParaRPr lang="en" sz="1200" b="1">
                <a:solidFill>
                  <a:srgbClr val="3F3F3F"/>
                </a:solidFill>
                <a:latin typeface="Arial"/>
                <a:ea typeface="Arial"/>
                <a:cs typeface="Arial"/>
                <a:sym typeface="Arial"/>
              </a:endParaRPr>
            </a:p>
          </p:txBody>
        </p:sp>
      </p:grpSp>
      <p:grpSp>
        <p:nvGrpSpPr>
          <p:cNvPr id="357" name="Shape 357"/>
          <p:cNvGrpSpPr/>
          <p:nvPr/>
        </p:nvGrpSpPr>
        <p:grpSpPr>
          <a:xfrm>
            <a:off x="2359427" y="2628900"/>
            <a:ext cx="4337900" cy="1759866"/>
            <a:chOff x="1676822" y="1935939"/>
            <a:chExt cx="4787369" cy="1942213"/>
          </a:xfrm>
        </p:grpSpPr>
        <p:grpSp>
          <p:nvGrpSpPr>
            <p:cNvPr id="358" name="Shape 358"/>
            <p:cNvGrpSpPr/>
            <p:nvPr/>
          </p:nvGrpSpPr>
          <p:grpSpPr>
            <a:xfrm rot="2700000">
              <a:off x="5168191" y="1359939"/>
              <a:ext cx="720000" cy="1872000"/>
              <a:chOff x="7526709" y="1059582"/>
              <a:chExt cx="720000" cy="1872000"/>
            </a:xfrm>
          </p:grpSpPr>
          <p:sp>
            <p:nvSpPr>
              <p:cNvPr id="359" name="Shape 359"/>
              <p:cNvSpPr/>
              <p:nvPr/>
            </p:nvSpPr>
            <p:spPr>
              <a:xfrm>
                <a:off x="7526709" y="1059582"/>
                <a:ext cx="720000" cy="1872000"/>
              </a:xfrm>
              <a:prstGeom prst="roundRect">
                <a:avLst>
                  <a:gd name="adj" fmla="val 50000"/>
                </a:avLst>
              </a:prstGeom>
              <a:solidFill>
                <a:srgbClr val="E54632">
                  <a:alpha val="74901"/>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60" name="Shape 360"/>
              <p:cNvSpPr/>
              <p:nvPr/>
            </p:nvSpPr>
            <p:spPr>
              <a:xfrm>
                <a:off x="7526709" y="1059582"/>
                <a:ext cx="720000" cy="720000"/>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361" name="Shape 361"/>
            <p:cNvGrpSpPr/>
            <p:nvPr/>
          </p:nvGrpSpPr>
          <p:grpSpPr>
            <a:xfrm rot="5400000">
              <a:off x="2252822" y="2582152"/>
              <a:ext cx="720000" cy="1872000"/>
              <a:chOff x="6228184" y="1851750"/>
              <a:chExt cx="720000" cy="1872000"/>
            </a:xfrm>
          </p:grpSpPr>
          <p:sp>
            <p:nvSpPr>
              <p:cNvPr id="362" name="Shape 362"/>
              <p:cNvSpPr/>
              <p:nvPr/>
            </p:nvSpPr>
            <p:spPr>
              <a:xfrm>
                <a:off x="6228184" y="1851750"/>
                <a:ext cx="720000" cy="1872000"/>
              </a:xfrm>
              <a:prstGeom prst="roundRect">
                <a:avLst>
                  <a:gd name="adj" fmla="val 50000"/>
                </a:avLst>
              </a:prstGeom>
              <a:solidFill>
                <a:srgbClr val="E54632">
                  <a:alpha val="4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63" name="Shape 363"/>
              <p:cNvSpPr/>
              <p:nvPr/>
            </p:nvSpPr>
            <p:spPr>
              <a:xfrm>
                <a:off x="6228184" y="3003750"/>
                <a:ext cx="720000" cy="720000"/>
              </a:xfrm>
              <a:prstGeom prst="ellipse">
                <a:avLst/>
              </a:prstGeom>
              <a:solidFill>
                <a:srgbClr val="E54632">
                  <a:alpha val="6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364" name="Shape 364"/>
            <p:cNvSpPr/>
            <p:nvPr/>
          </p:nvSpPr>
          <p:spPr>
            <a:xfrm rot="5400000">
              <a:off x="4201501" y="1762891"/>
              <a:ext cx="720000" cy="1872002"/>
            </a:xfrm>
            <a:prstGeom prst="roundRect">
              <a:avLst>
                <a:gd name="adj" fmla="val 50000"/>
              </a:avLst>
            </a:prstGeom>
            <a:solidFill>
              <a:srgbClr val="E54632">
                <a:alpha val="64705"/>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65" name="Shape 365"/>
            <p:cNvSpPr/>
            <p:nvPr/>
          </p:nvSpPr>
          <p:spPr>
            <a:xfrm rot="2700000">
              <a:off x="3227400" y="2173161"/>
              <a:ext cx="720000" cy="1872000"/>
            </a:xfrm>
            <a:prstGeom prst="roundRect">
              <a:avLst>
                <a:gd name="adj" fmla="val 50000"/>
              </a:avLst>
            </a:prstGeom>
            <a:solidFill>
              <a:srgbClr val="E54632">
                <a:alpha val="54901"/>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369" name="Shape 369"/>
          <p:cNvGrpSpPr/>
          <p:nvPr/>
        </p:nvGrpSpPr>
        <p:grpSpPr>
          <a:xfrm>
            <a:off x="3003477" y="2336934"/>
            <a:ext cx="2442239" cy="849442"/>
            <a:chOff x="1553150" y="4566023"/>
            <a:chExt cx="4398426" cy="849442"/>
          </a:xfrm>
        </p:grpSpPr>
        <p:sp>
          <p:nvSpPr>
            <p:cNvPr id="370" name="Shape 370"/>
            <p:cNvSpPr txBox="1"/>
            <p:nvPr/>
          </p:nvSpPr>
          <p:spPr>
            <a:xfrm>
              <a:off x="1553150" y="4769134"/>
              <a:ext cx="4398426"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rPr>
                <a:t>I</a:t>
              </a:r>
              <a:r>
                <a:rPr lang="en" sz="1200" dirty="0">
                  <a:solidFill>
                    <a:srgbClr val="3F3F3F"/>
                  </a:solidFill>
                  <a:latin typeface="Arial"/>
                  <a:ea typeface="Arial"/>
                  <a:cs typeface="Arial"/>
                  <a:sym typeface="Arial"/>
                </a:rPr>
                <a:t>nterview with Academic Manager/</a:t>
              </a:r>
              <a:r>
                <a:rPr lang="en-AU" sz="1200" dirty="0">
                  <a:solidFill>
                    <a:srgbClr val="3F3F3F"/>
                  </a:solidFill>
                </a:rPr>
                <a:t>Lead Trainer required</a:t>
              </a:r>
              <a:r>
                <a:rPr lang="en" sz="1200" dirty="0">
                  <a:solidFill>
                    <a:srgbClr val="3F3F3F"/>
                  </a:solidFill>
                  <a:latin typeface="Arial"/>
                  <a:ea typeface="Arial"/>
                  <a:cs typeface="Arial"/>
                  <a:sym typeface="Arial"/>
                </a:rPr>
                <a:t>.</a:t>
              </a:r>
            </a:p>
          </p:txBody>
        </p:sp>
        <p:sp>
          <p:nvSpPr>
            <p:cNvPr id="371" name="Shape 371"/>
            <p:cNvSpPr txBox="1"/>
            <p:nvPr/>
          </p:nvSpPr>
          <p:spPr>
            <a:xfrm>
              <a:off x="2280274" y="4566023"/>
              <a:ext cx="3647458"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dirty="0">
                  <a:solidFill>
                    <a:srgbClr val="3F3F3F"/>
                  </a:solidFill>
                  <a:latin typeface="Arial"/>
                  <a:ea typeface="Arial"/>
                  <a:cs typeface="Arial"/>
                  <a:sym typeface="Arial"/>
                </a:rPr>
                <a:t>2</a:t>
              </a:r>
              <a:r>
                <a:rPr lang="en" sz="1200" b="1" baseline="30000" dirty="0">
                  <a:solidFill>
                    <a:srgbClr val="3F3F3F"/>
                  </a:solidFill>
                  <a:latin typeface="Arial"/>
                  <a:ea typeface="Arial"/>
                  <a:cs typeface="Arial"/>
                  <a:sym typeface="Arial"/>
                </a:rPr>
                <a:t>nd</a:t>
              </a:r>
              <a:r>
                <a:rPr lang="en" sz="1200" b="1" dirty="0">
                  <a:solidFill>
                    <a:srgbClr val="3F3F3F"/>
                  </a:solidFill>
                  <a:latin typeface="Arial"/>
                  <a:ea typeface="Arial"/>
                  <a:cs typeface="Arial"/>
                  <a:sym typeface="Arial"/>
                </a:rPr>
                <a:t> Warning </a:t>
              </a:r>
              <a:r>
                <a:rPr lang="en-AU" sz="1200" b="1" dirty="0">
                  <a:solidFill>
                    <a:srgbClr val="3F3F3F"/>
                  </a:solidFill>
                </a:rPr>
                <a:t>S</a:t>
              </a:r>
              <a:r>
                <a:rPr lang="en-AU" sz="1200" b="1" dirty="0">
                  <a:solidFill>
                    <a:srgbClr val="3F3F3F"/>
                  </a:solidFill>
                  <a:latin typeface="Arial"/>
                  <a:ea typeface="Arial"/>
                  <a:cs typeface="Arial"/>
                  <a:sym typeface="Arial"/>
                </a:rPr>
                <a:t>tage</a:t>
              </a:r>
              <a:endParaRPr lang="en" sz="1200" b="1" dirty="0">
                <a:solidFill>
                  <a:srgbClr val="3F3F3F"/>
                </a:solidFill>
                <a:latin typeface="Arial"/>
                <a:ea typeface="Arial"/>
                <a:cs typeface="Arial"/>
                <a:sym typeface="Arial"/>
              </a:endParaRPr>
            </a:p>
          </p:txBody>
        </p:sp>
      </p:grpSp>
      <p:grpSp>
        <p:nvGrpSpPr>
          <p:cNvPr id="375" name="Shape 375"/>
          <p:cNvGrpSpPr/>
          <p:nvPr/>
        </p:nvGrpSpPr>
        <p:grpSpPr>
          <a:xfrm>
            <a:off x="472966" y="3091015"/>
            <a:ext cx="3197095" cy="836071"/>
            <a:chOff x="117838" y="4568587"/>
            <a:chExt cx="5757908" cy="836071"/>
          </a:xfrm>
        </p:grpSpPr>
        <p:sp>
          <p:nvSpPr>
            <p:cNvPr id="376" name="Shape 376"/>
            <p:cNvSpPr txBox="1"/>
            <p:nvPr/>
          </p:nvSpPr>
          <p:spPr>
            <a:xfrm>
              <a:off x="117838" y="4758327"/>
              <a:ext cx="5757908"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rPr>
                <a:t>A</a:t>
              </a:r>
              <a:r>
                <a:rPr lang="en" sz="1200" dirty="0">
                  <a:solidFill>
                    <a:srgbClr val="3F3F3F"/>
                  </a:solidFill>
                  <a:latin typeface="Arial"/>
                  <a:ea typeface="Arial"/>
                  <a:cs typeface="Arial"/>
                  <a:sym typeface="Arial"/>
                </a:rPr>
                <a:t>utomati</a:t>
              </a:r>
              <a:r>
                <a:rPr lang="en-AU" sz="1200" dirty="0">
                  <a:solidFill>
                    <a:srgbClr val="3F3F3F"/>
                  </a:solidFill>
                  <a:latin typeface="Arial"/>
                  <a:ea typeface="Arial"/>
                  <a:cs typeface="Arial"/>
                  <a:sym typeface="Arial"/>
                </a:rPr>
                <a:t>c</a:t>
              </a:r>
              <a:r>
                <a:rPr lang="en" sz="1200" dirty="0">
                  <a:solidFill>
                    <a:srgbClr val="3F3F3F"/>
                  </a:solidFill>
                  <a:latin typeface="Arial"/>
                  <a:ea typeface="Arial"/>
                  <a:cs typeface="Arial"/>
                  <a:sym typeface="Arial"/>
                </a:rPr>
                <a:t> allocation to workshop and </a:t>
              </a:r>
            </a:p>
            <a:p>
              <a:pPr lvl="0" algn="r">
                <a:buSzPct val="25000"/>
              </a:pPr>
              <a:r>
                <a:rPr lang="en-AU" sz="1200" dirty="0">
                  <a:solidFill>
                    <a:srgbClr val="3F3F3F"/>
                  </a:solidFill>
                  <a:latin typeface="Arial"/>
                  <a:ea typeface="Arial"/>
                  <a:cs typeface="Arial"/>
                  <a:sym typeface="Arial"/>
                </a:rPr>
                <a:t>I</a:t>
              </a:r>
              <a:r>
                <a:rPr lang="en" sz="1200" dirty="0">
                  <a:solidFill>
                    <a:srgbClr val="3F3F3F"/>
                  </a:solidFill>
                  <a:latin typeface="Arial"/>
                  <a:ea typeface="Arial"/>
                  <a:cs typeface="Arial"/>
                  <a:sym typeface="Arial"/>
                </a:rPr>
                <a:t>nterview </a:t>
              </a:r>
              <a:r>
                <a:rPr lang="en-AU" sz="1200" dirty="0">
                  <a:solidFill>
                    <a:srgbClr val="3F3F3F"/>
                  </a:solidFill>
                  <a:latin typeface="Arial"/>
                  <a:ea typeface="Arial"/>
                  <a:cs typeface="Arial"/>
                  <a:sym typeface="Arial"/>
                </a:rPr>
                <a:t>with </a:t>
              </a:r>
              <a:r>
                <a:rPr lang="en-AU" sz="1200" dirty="0">
                  <a:solidFill>
                    <a:srgbClr val="3F3F3F"/>
                  </a:solidFill>
                </a:rPr>
                <a:t>Intervention officer</a:t>
              </a:r>
              <a:r>
                <a:rPr lang="en" sz="1200" dirty="0">
                  <a:solidFill>
                    <a:srgbClr val="3F3F3F"/>
                  </a:solidFill>
                  <a:latin typeface="Arial"/>
                  <a:ea typeface="Arial"/>
                  <a:cs typeface="Arial"/>
                  <a:sym typeface="Arial"/>
                </a:rPr>
                <a:t> </a:t>
              </a:r>
              <a:r>
                <a:rPr lang="en-AU" sz="1200" dirty="0">
                  <a:solidFill>
                    <a:srgbClr val="3F3F3F"/>
                  </a:solidFill>
                  <a:latin typeface="Arial"/>
                  <a:ea typeface="Arial"/>
                  <a:cs typeface="Arial"/>
                  <a:sym typeface="Arial"/>
                </a:rPr>
                <a:t>required.</a:t>
              </a:r>
              <a:r>
                <a:rPr lang="en" sz="1200" dirty="0">
                  <a:solidFill>
                    <a:srgbClr val="3F3F3F"/>
                  </a:solidFill>
                  <a:latin typeface="Arial"/>
                  <a:ea typeface="Arial"/>
                  <a:cs typeface="Arial"/>
                  <a:sym typeface="Arial"/>
                </a:rPr>
                <a:t> </a:t>
              </a:r>
            </a:p>
          </p:txBody>
        </p:sp>
        <p:sp>
          <p:nvSpPr>
            <p:cNvPr id="377" name="Shape 377"/>
            <p:cNvSpPr txBox="1"/>
            <p:nvPr/>
          </p:nvSpPr>
          <p:spPr>
            <a:xfrm>
              <a:off x="2228287" y="4568587"/>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dirty="0">
                  <a:solidFill>
                    <a:srgbClr val="3F3F3F"/>
                  </a:solidFill>
                  <a:latin typeface="Arial"/>
                  <a:ea typeface="Arial"/>
                  <a:cs typeface="Arial"/>
                  <a:sym typeface="Arial"/>
                </a:rPr>
                <a:t>1</a:t>
              </a:r>
              <a:r>
                <a:rPr lang="en" sz="1200" b="1" baseline="30000" dirty="0">
                  <a:solidFill>
                    <a:srgbClr val="3F3F3F"/>
                  </a:solidFill>
                  <a:latin typeface="Arial"/>
                  <a:ea typeface="Arial"/>
                  <a:cs typeface="Arial"/>
                  <a:sym typeface="Arial"/>
                </a:rPr>
                <a:t>st</a:t>
              </a:r>
              <a:r>
                <a:rPr lang="en" sz="1200" b="1" dirty="0">
                  <a:solidFill>
                    <a:srgbClr val="3F3F3F"/>
                  </a:solidFill>
                  <a:latin typeface="Arial"/>
                  <a:ea typeface="Arial"/>
                  <a:cs typeface="Arial"/>
                  <a:sym typeface="Arial"/>
                </a:rPr>
                <a:t> Warning </a:t>
              </a:r>
              <a:r>
                <a:rPr lang="en-AU" sz="1200" b="1" dirty="0">
                  <a:solidFill>
                    <a:srgbClr val="3F3F3F"/>
                  </a:solidFill>
                  <a:latin typeface="Arial"/>
                  <a:ea typeface="Arial"/>
                  <a:cs typeface="Arial"/>
                  <a:sym typeface="Arial"/>
                </a:rPr>
                <a:t>Stage</a:t>
              </a:r>
              <a:endParaRPr lang="en" sz="1200" b="1" dirty="0">
                <a:solidFill>
                  <a:srgbClr val="3F3F3F"/>
                </a:solidFill>
                <a:latin typeface="Arial"/>
                <a:ea typeface="Arial"/>
                <a:cs typeface="Arial"/>
                <a:sym typeface="Arial"/>
              </a:endParaRPr>
            </a:p>
          </p:txBody>
        </p:sp>
      </p:grpSp>
      <p:grpSp>
        <p:nvGrpSpPr>
          <p:cNvPr id="378" name="Shape 378"/>
          <p:cNvGrpSpPr/>
          <p:nvPr/>
        </p:nvGrpSpPr>
        <p:grpSpPr>
          <a:xfrm>
            <a:off x="-125491" y="3785474"/>
            <a:ext cx="2475565" cy="841622"/>
            <a:chOff x="1887651" y="4411188"/>
            <a:chExt cx="4458446" cy="841622"/>
          </a:xfrm>
        </p:grpSpPr>
        <p:sp>
          <p:nvSpPr>
            <p:cNvPr id="379" name="Shape 379"/>
            <p:cNvSpPr txBox="1"/>
            <p:nvPr/>
          </p:nvSpPr>
          <p:spPr>
            <a:xfrm>
              <a:off x="1887651" y="4606479"/>
              <a:ext cx="4458446"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latin typeface="Arial"/>
                  <a:ea typeface="Arial"/>
                  <a:cs typeface="Arial"/>
                  <a:sym typeface="Arial"/>
                </a:rPr>
                <a:t>Failing to meet visa conditions, payment of fees.   </a:t>
              </a:r>
            </a:p>
          </p:txBody>
        </p:sp>
        <p:sp>
          <p:nvSpPr>
            <p:cNvPr id="380" name="Shape 380"/>
            <p:cNvSpPr txBox="1"/>
            <p:nvPr/>
          </p:nvSpPr>
          <p:spPr>
            <a:xfrm>
              <a:off x="2629889" y="4411188"/>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dirty="0">
                  <a:solidFill>
                    <a:srgbClr val="3F3F3F"/>
                  </a:solidFill>
                  <a:latin typeface="Arial"/>
                  <a:ea typeface="Arial"/>
                  <a:cs typeface="Arial"/>
                  <a:sym typeface="Arial"/>
                </a:rPr>
                <a:t>At Risk Stage</a:t>
              </a:r>
            </a:p>
          </p:txBody>
        </p:sp>
      </p:grpSp>
      <p:sp>
        <p:nvSpPr>
          <p:cNvPr id="381" name="Shape 381"/>
          <p:cNvSpPr/>
          <p:nvPr/>
        </p:nvSpPr>
        <p:spPr>
          <a:xfrm>
            <a:off x="5341907" y="3181350"/>
            <a:ext cx="325602" cy="328322"/>
          </a:xfrm>
          <a:custGeom>
            <a:avLst/>
            <a:gdLst/>
            <a:ahLst/>
            <a:cxnLst/>
            <a:rect l="0" t="0" r="0" b="0"/>
            <a:pathLst>
              <a:path w="120000" h="120000" extrusionOk="0">
                <a:moveTo>
                  <a:pt x="65274" y="39473"/>
                </a:moveTo>
                <a:cubicBezTo>
                  <a:pt x="53599" y="36371"/>
                  <a:pt x="41599" y="43242"/>
                  <a:pt x="38470" y="54820"/>
                </a:cubicBezTo>
                <a:cubicBezTo>
                  <a:pt x="35342" y="66398"/>
                  <a:pt x="42270" y="78299"/>
                  <a:pt x="53945" y="81402"/>
                </a:cubicBezTo>
                <a:cubicBezTo>
                  <a:pt x="65620" y="84504"/>
                  <a:pt x="77621" y="77633"/>
                  <a:pt x="80749" y="66055"/>
                </a:cubicBezTo>
                <a:cubicBezTo>
                  <a:pt x="83877" y="54477"/>
                  <a:pt x="76949" y="42576"/>
                  <a:pt x="65274" y="39473"/>
                </a:cubicBezTo>
                <a:close/>
                <a:moveTo>
                  <a:pt x="69168" y="25060"/>
                </a:moveTo>
                <a:cubicBezTo>
                  <a:pt x="88870" y="30296"/>
                  <a:pt x="100561" y="50379"/>
                  <a:pt x="95282" y="69917"/>
                </a:cubicBezTo>
                <a:cubicBezTo>
                  <a:pt x="90003" y="89455"/>
                  <a:pt x="69753" y="101050"/>
                  <a:pt x="50051" y="95815"/>
                </a:cubicBezTo>
                <a:cubicBezTo>
                  <a:pt x="30350" y="90579"/>
                  <a:pt x="18658" y="70496"/>
                  <a:pt x="23937" y="50958"/>
                </a:cubicBezTo>
                <a:cubicBezTo>
                  <a:pt x="29216" y="31420"/>
                  <a:pt x="49467" y="19825"/>
                  <a:pt x="69168" y="25060"/>
                </a:cubicBezTo>
                <a:close/>
                <a:moveTo>
                  <a:pt x="70584" y="19819"/>
                </a:moveTo>
                <a:cubicBezTo>
                  <a:pt x="47964" y="13808"/>
                  <a:pt x="24713" y="27121"/>
                  <a:pt x="18652" y="49554"/>
                </a:cubicBezTo>
                <a:cubicBezTo>
                  <a:pt x="12591" y="71987"/>
                  <a:pt x="26015" y="95045"/>
                  <a:pt x="48635" y="101056"/>
                </a:cubicBezTo>
                <a:cubicBezTo>
                  <a:pt x="71255" y="107067"/>
                  <a:pt x="94506" y="93754"/>
                  <a:pt x="100567" y="71321"/>
                </a:cubicBezTo>
                <a:cubicBezTo>
                  <a:pt x="106628" y="48888"/>
                  <a:pt x="93204" y="25830"/>
                  <a:pt x="70584" y="19819"/>
                </a:cubicBezTo>
                <a:close/>
                <a:moveTo>
                  <a:pt x="120000" y="28418"/>
                </a:moveTo>
                <a:lnTo>
                  <a:pt x="119819" y="29085"/>
                </a:lnTo>
                <a:lnTo>
                  <a:pt x="119636" y="28804"/>
                </a:lnTo>
                <a:close/>
                <a:moveTo>
                  <a:pt x="84120" y="4683"/>
                </a:moveTo>
                <a:lnTo>
                  <a:pt x="83867" y="19572"/>
                </a:lnTo>
                <a:lnTo>
                  <a:pt x="83406" y="19449"/>
                </a:lnTo>
                <a:cubicBezTo>
                  <a:pt x="87163" y="21546"/>
                  <a:pt x="90559" y="24117"/>
                  <a:pt x="93431" y="27166"/>
                </a:cubicBezTo>
                <a:lnTo>
                  <a:pt x="106796" y="23870"/>
                </a:lnTo>
                <a:lnTo>
                  <a:pt x="115363" y="39849"/>
                </a:lnTo>
                <a:lnTo>
                  <a:pt x="105840" y="48364"/>
                </a:lnTo>
                <a:cubicBezTo>
                  <a:pt x="107034" y="52676"/>
                  <a:pt x="107596" y="57191"/>
                  <a:pt x="107394" y="61781"/>
                </a:cubicBezTo>
                <a:lnTo>
                  <a:pt x="119289" y="68330"/>
                </a:lnTo>
                <a:lnTo>
                  <a:pt x="114566" y="85810"/>
                </a:lnTo>
                <a:lnTo>
                  <a:pt x="100132" y="85570"/>
                </a:lnTo>
                <a:cubicBezTo>
                  <a:pt x="98307" y="88594"/>
                  <a:pt x="96096" y="91321"/>
                  <a:pt x="93619" y="93756"/>
                </a:cubicBezTo>
                <a:lnTo>
                  <a:pt x="98359" y="106025"/>
                </a:lnTo>
                <a:lnTo>
                  <a:pt x="83411" y="116405"/>
                </a:lnTo>
                <a:lnTo>
                  <a:pt x="72073" y="106643"/>
                </a:lnTo>
                <a:lnTo>
                  <a:pt x="73453" y="105685"/>
                </a:lnTo>
                <a:cubicBezTo>
                  <a:pt x="69110" y="107079"/>
                  <a:pt x="64517" y="107749"/>
                  <a:pt x="59835" y="107723"/>
                </a:cubicBezTo>
                <a:lnTo>
                  <a:pt x="52963" y="119999"/>
                </a:lnTo>
                <a:lnTo>
                  <a:pt x="35336" y="115316"/>
                </a:lnTo>
                <a:lnTo>
                  <a:pt x="35574" y="101277"/>
                </a:lnTo>
                <a:cubicBezTo>
                  <a:pt x="31839" y="99165"/>
                  <a:pt x="28466" y="96583"/>
                  <a:pt x="25614" y="93529"/>
                </a:cubicBezTo>
                <a:lnTo>
                  <a:pt x="25843" y="94015"/>
                </a:lnTo>
                <a:lnTo>
                  <a:pt x="11102" y="96847"/>
                </a:lnTo>
                <a:lnTo>
                  <a:pt x="3390" y="80445"/>
                </a:lnTo>
                <a:lnTo>
                  <a:pt x="13359" y="72429"/>
                </a:lnTo>
                <a:cubicBezTo>
                  <a:pt x="12295" y="68561"/>
                  <a:pt x="11739" y="64530"/>
                  <a:pt x="11738" y="60428"/>
                </a:cubicBezTo>
                <a:lnTo>
                  <a:pt x="0" y="53965"/>
                </a:lnTo>
                <a:lnTo>
                  <a:pt x="4723" y="36484"/>
                </a:lnTo>
                <a:lnTo>
                  <a:pt x="18174" y="36709"/>
                </a:lnTo>
                <a:cubicBezTo>
                  <a:pt x="19999" y="33515"/>
                  <a:pt x="22203" y="30603"/>
                  <a:pt x="24696" y="27997"/>
                </a:cubicBezTo>
                <a:lnTo>
                  <a:pt x="20190" y="14215"/>
                </a:lnTo>
                <a:lnTo>
                  <a:pt x="35666" y="4625"/>
                </a:lnTo>
                <a:lnTo>
                  <a:pt x="46473" y="14962"/>
                </a:lnTo>
                <a:lnTo>
                  <a:pt x="46365" y="15030"/>
                </a:lnTo>
                <a:cubicBezTo>
                  <a:pt x="50613" y="13704"/>
                  <a:pt x="55098" y="13091"/>
                  <a:pt x="59667" y="13141"/>
                </a:cubicBezTo>
                <a:lnTo>
                  <a:pt x="59206" y="13018"/>
                </a:lnTo>
                <a:lnTo>
                  <a:pt x="66493" y="0"/>
                </a:ln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2" name="Shape 382"/>
          <p:cNvSpPr/>
          <p:nvPr/>
        </p:nvSpPr>
        <p:spPr>
          <a:xfrm>
            <a:off x="4328304" y="3181350"/>
            <a:ext cx="292564" cy="273865"/>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3" name="Shape 383"/>
          <p:cNvSpPr/>
          <p:nvPr/>
        </p:nvSpPr>
        <p:spPr>
          <a:xfrm>
            <a:off x="2524125" y="3924300"/>
            <a:ext cx="347107" cy="204177"/>
          </a:xfrm>
          <a:custGeom>
            <a:avLst/>
            <a:gdLst/>
            <a:ahLst/>
            <a:cxnLst/>
            <a:rect l="0" t="0" r="0" b="0"/>
            <a:pathLst>
              <a:path w="120000" h="120000" extrusionOk="0">
                <a:moveTo>
                  <a:pt x="49325" y="0"/>
                </a:moveTo>
                <a:cubicBezTo>
                  <a:pt x="57674" y="0"/>
                  <a:pt x="65058" y="7019"/>
                  <a:pt x="69179" y="18219"/>
                </a:cubicBezTo>
                <a:cubicBezTo>
                  <a:pt x="71776" y="14188"/>
                  <a:pt x="75252" y="11987"/>
                  <a:pt x="79031" y="11987"/>
                </a:cubicBezTo>
                <a:cubicBezTo>
                  <a:pt x="87238" y="11987"/>
                  <a:pt x="94019" y="22369"/>
                  <a:pt x="94791" y="35895"/>
                </a:cubicBezTo>
                <a:cubicBezTo>
                  <a:pt x="94933" y="35750"/>
                  <a:pt x="95076" y="35747"/>
                  <a:pt x="95220" y="35747"/>
                </a:cubicBezTo>
                <a:cubicBezTo>
                  <a:pt x="108905" y="35747"/>
                  <a:pt x="120000" y="54608"/>
                  <a:pt x="120000" y="77873"/>
                </a:cubicBezTo>
                <a:cubicBezTo>
                  <a:pt x="120000" y="99840"/>
                  <a:pt x="110109" y="117880"/>
                  <a:pt x="97485" y="119805"/>
                </a:cubicBezTo>
                <a:lnTo>
                  <a:pt x="97485" y="120000"/>
                </a:lnTo>
                <a:lnTo>
                  <a:pt x="95220" y="120000"/>
                </a:lnTo>
                <a:lnTo>
                  <a:pt x="27654" y="120000"/>
                </a:lnTo>
                <a:lnTo>
                  <a:pt x="27654" y="119685"/>
                </a:lnTo>
                <a:cubicBezTo>
                  <a:pt x="26712" y="119904"/>
                  <a:pt x="25752" y="120000"/>
                  <a:pt x="24779" y="120000"/>
                </a:cubicBezTo>
                <a:cubicBezTo>
                  <a:pt x="11094" y="120000"/>
                  <a:pt x="0" y="101139"/>
                  <a:pt x="0" y="77873"/>
                </a:cubicBezTo>
                <a:cubicBezTo>
                  <a:pt x="0" y="54608"/>
                  <a:pt x="11094" y="35747"/>
                  <a:pt x="24779" y="35747"/>
                </a:cubicBezTo>
                <a:lnTo>
                  <a:pt x="25282" y="35920"/>
                </a:lnTo>
                <a:cubicBezTo>
                  <a:pt x="26617" y="15537"/>
                  <a:pt x="36904" y="0"/>
                  <a:pt x="49325"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4" name="Shape 384"/>
          <p:cNvSpPr/>
          <p:nvPr/>
        </p:nvSpPr>
        <p:spPr>
          <a:xfrm>
            <a:off x="3608357" y="3924300"/>
            <a:ext cx="262122" cy="261356"/>
          </a:xfrm>
          <a:custGeom>
            <a:avLst/>
            <a:gdLst/>
            <a:ahLst/>
            <a:cxnLst/>
            <a:rect l="0" t="0" r="0" b="0"/>
            <a:pathLst>
              <a:path w="120000" h="120000" extrusionOk="0">
                <a:moveTo>
                  <a:pt x="26666" y="100217"/>
                </a:moveTo>
                <a:cubicBezTo>
                  <a:pt x="25193" y="100217"/>
                  <a:pt x="24000" y="101415"/>
                  <a:pt x="24000" y="102892"/>
                </a:cubicBezTo>
                <a:cubicBezTo>
                  <a:pt x="24000" y="104369"/>
                  <a:pt x="25193" y="105566"/>
                  <a:pt x="26666" y="105566"/>
                </a:cubicBezTo>
                <a:lnTo>
                  <a:pt x="93333" y="105566"/>
                </a:lnTo>
                <a:cubicBezTo>
                  <a:pt x="94806" y="105566"/>
                  <a:pt x="96000" y="104369"/>
                  <a:pt x="96000" y="102892"/>
                </a:cubicBezTo>
                <a:cubicBezTo>
                  <a:pt x="96000" y="101415"/>
                  <a:pt x="94806" y="100217"/>
                  <a:pt x="93333" y="100217"/>
                </a:cubicBezTo>
                <a:close/>
                <a:moveTo>
                  <a:pt x="26666" y="87913"/>
                </a:moveTo>
                <a:cubicBezTo>
                  <a:pt x="25193" y="87913"/>
                  <a:pt x="24000" y="89111"/>
                  <a:pt x="24000" y="90588"/>
                </a:cubicBezTo>
                <a:cubicBezTo>
                  <a:pt x="24000" y="92065"/>
                  <a:pt x="25193" y="93262"/>
                  <a:pt x="26666" y="93262"/>
                </a:cubicBezTo>
                <a:lnTo>
                  <a:pt x="93333" y="93262"/>
                </a:lnTo>
                <a:cubicBezTo>
                  <a:pt x="94806" y="93262"/>
                  <a:pt x="96000" y="92065"/>
                  <a:pt x="96000" y="90588"/>
                </a:cubicBezTo>
                <a:cubicBezTo>
                  <a:pt x="96000" y="89111"/>
                  <a:pt x="94806" y="87913"/>
                  <a:pt x="93333" y="87913"/>
                </a:cubicBezTo>
                <a:close/>
                <a:moveTo>
                  <a:pt x="26666" y="75609"/>
                </a:moveTo>
                <a:cubicBezTo>
                  <a:pt x="25193" y="75609"/>
                  <a:pt x="24000" y="76806"/>
                  <a:pt x="24000" y="78284"/>
                </a:cubicBezTo>
                <a:cubicBezTo>
                  <a:pt x="24000" y="79761"/>
                  <a:pt x="25193" y="80958"/>
                  <a:pt x="26666" y="80958"/>
                </a:cubicBezTo>
                <a:lnTo>
                  <a:pt x="93333" y="80958"/>
                </a:lnTo>
                <a:cubicBezTo>
                  <a:pt x="94806" y="80958"/>
                  <a:pt x="96000" y="79761"/>
                  <a:pt x="96000" y="78284"/>
                </a:cubicBezTo>
                <a:cubicBezTo>
                  <a:pt x="96000" y="76806"/>
                  <a:pt x="94806" y="75609"/>
                  <a:pt x="93333" y="75609"/>
                </a:cubicBezTo>
                <a:close/>
                <a:moveTo>
                  <a:pt x="26666" y="63305"/>
                </a:moveTo>
                <a:cubicBezTo>
                  <a:pt x="25193" y="63305"/>
                  <a:pt x="24000" y="64502"/>
                  <a:pt x="24000" y="65979"/>
                </a:cubicBezTo>
                <a:cubicBezTo>
                  <a:pt x="24000" y="67457"/>
                  <a:pt x="25193" y="68654"/>
                  <a:pt x="26666" y="68654"/>
                </a:cubicBezTo>
                <a:lnTo>
                  <a:pt x="93333" y="68654"/>
                </a:lnTo>
                <a:cubicBezTo>
                  <a:pt x="94806" y="68654"/>
                  <a:pt x="96000" y="67457"/>
                  <a:pt x="96000" y="65979"/>
                </a:cubicBezTo>
                <a:cubicBezTo>
                  <a:pt x="96000" y="64502"/>
                  <a:pt x="94806" y="63305"/>
                  <a:pt x="93333" y="63305"/>
                </a:cubicBezTo>
                <a:close/>
                <a:moveTo>
                  <a:pt x="26666" y="51001"/>
                </a:moveTo>
                <a:cubicBezTo>
                  <a:pt x="25193" y="51001"/>
                  <a:pt x="24000" y="52198"/>
                  <a:pt x="24000" y="53675"/>
                </a:cubicBezTo>
                <a:cubicBezTo>
                  <a:pt x="24000" y="55152"/>
                  <a:pt x="25193" y="56350"/>
                  <a:pt x="26666" y="56350"/>
                </a:cubicBezTo>
                <a:lnTo>
                  <a:pt x="93333" y="56350"/>
                </a:lnTo>
                <a:cubicBezTo>
                  <a:pt x="94806" y="56350"/>
                  <a:pt x="96000" y="55152"/>
                  <a:pt x="96000" y="53675"/>
                </a:cubicBezTo>
                <a:cubicBezTo>
                  <a:pt x="96000" y="52198"/>
                  <a:pt x="94806" y="51001"/>
                  <a:pt x="93333" y="51001"/>
                </a:cubicBezTo>
                <a:close/>
                <a:moveTo>
                  <a:pt x="26666" y="38697"/>
                </a:moveTo>
                <a:cubicBezTo>
                  <a:pt x="25193" y="38697"/>
                  <a:pt x="24000" y="39894"/>
                  <a:pt x="24000" y="41371"/>
                </a:cubicBezTo>
                <a:cubicBezTo>
                  <a:pt x="24000" y="42848"/>
                  <a:pt x="25193" y="44046"/>
                  <a:pt x="26666" y="44046"/>
                </a:cubicBezTo>
                <a:lnTo>
                  <a:pt x="93333" y="44046"/>
                </a:lnTo>
                <a:cubicBezTo>
                  <a:pt x="94806" y="44046"/>
                  <a:pt x="96000" y="42848"/>
                  <a:pt x="96000" y="41371"/>
                </a:cubicBezTo>
                <a:cubicBezTo>
                  <a:pt x="96000" y="39894"/>
                  <a:pt x="94806" y="38697"/>
                  <a:pt x="93333" y="38697"/>
                </a:cubicBezTo>
                <a:close/>
                <a:moveTo>
                  <a:pt x="0" y="11366"/>
                </a:moveTo>
                <a:lnTo>
                  <a:pt x="6739" y="11366"/>
                </a:lnTo>
                <a:lnTo>
                  <a:pt x="6739" y="17459"/>
                </a:lnTo>
                <a:cubicBezTo>
                  <a:pt x="6739" y="22260"/>
                  <a:pt x="10619" y="26151"/>
                  <a:pt x="15405" y="26151"/>
                </a:cubicBezTo>
                <a:cubicBezTo>
                  <a:pt x="20192" y="26151"/>
                  <a:pt x="24072" y="22260"/>
                  <a:pt x="24072" y="17459"/>
                </a:cubicBezTo>
                <a:lnTo>
                  <a:pt x="24072" y="11366"/>
                </a:lnTo>
                <a:lnTo>
                  <a:pt x="29716" y="11366"/>
                </a:lnTo>
                <a:lnTo>
                  <a:pt x="29716" y="17459"/>
                </a:lnTo>
                <a:cubicBezTo>
                  <a:pt x="29716" y="22260"/>
                  <a:pt x="33597" y="26151"/>
                  <a:pt x="38383" y="26151"/>
                </a:cubicBezTo>
                <a:cubicBezTo>
                  <a:pt x="43170" y="26151"/>
                  <a:pt x="47050" y="22260"/>
                  <a:pt x="47050" y="17459"/>
                </a:cubicBezTo>
                <a:lnTo>
                  <a:pt x="47050" y="11366"/>
                </a:lnTo>
                <a:lnTo>
                  <a:pt x="52694" y="11366"/>
                </a:lnTo>
                <a:lnTo>
                  <a:pt x="52694" y="17459"/>
                </a:lnTo>
                <a:cubicBezTo>
                  <a:pt x="52694" y="22260"/>
                  <a:pt x="56574" y="26151"/>
                  <a:pt x="61361" y="26151"/>
                </a:cubicBezTo>
                <a:cubicBezTo>
                  <a:pt x="66147" y="26151"/>
                  <a:pt x="70028" y="22260"/>
                  <a:pt x="70028" y="17459"/>
                </a:cubicBezTo>
                <a:lnTo>
                  <a:pt x="70028" y="11366"/>
                </a:lnTo>
                <a:lnTo>
                  <a:pt x="75672" y="11366"/>
                </a:lnTo>
                <a:lnTo>
                  <a:pt x="75672" y="17459"/>
                </a:lnTo>
                <a:cubicBezTo>
                  <a:pt x="75672" y="22260"/>
                  <a:pt x="79552" y="26151"/>
                  <a:pt x="84339" y="26151"/>
                </a:cubicBezTo>
                <a:cubicBezTo>
                  <a:pt x="89125" y="26151"/>
                  <a:pt x="93005" y="22260"/>
                  <a:pt x="93005" y="17459"/>
                </a:cubicBezTo>
                <a:lnTo>
                  <a:pt x="93005" y="11366"/>
                </a:lnTo>
                <a:lnTo>
                  <a:pt x="98650" y="11366"/>
                </a:lnTo>
                <a:lnTo>
                  <a:pt x="98650" y="17459"/>
                </a:lnTo>
                <a:cubicBezTo>
                  <a:pt x="98650" y="22259"/>
                  <a:pt x="102530" y="26151"/>
                  <a:pt x="107316" y="26151"/>
                </a:cubicBezTo>
                <a:cubicBezTo>
                  <a:pt x="112103" y="26151"/>
                  <a:pt x="115983" y="22259"/>
                  <a:pt x="115983" y="17459"/>
                </a:cubicBezTo>
                <a:lnTo>
                  <a:pt x="115983" y="11366"/>
                </a:lnTo>
                <a:lnTo>
                  <a:pt x="120000" y="11366"/>
                </a:lnTo>
                <a:lnTo>
                  <a:pt x="120000" y="120000"/>
                </a:lnTo>
                <a:lnTo>
                  <a:pt x="0" y="120000"/>
                </a:lnTo>
                <a:close/>
                <a:moveTo>
                  <a:pt x="15405" y="0"/>
                </a:moveTo>
                <a:cubicBezTo>
                  <a:pt x="17983" y="0"/>
                  <a:pt x="20072" y="2095"/>
                  <a:pt x="20072" y="4680"/>
                </a:cubicBezTo>
                <a:lnTo>
                  <a:pt x="20072" y="18051"/>
                </a:lnTo>
                <a:cubicBezTo>
                  <a:pt x="20072" y="20636"/>
                  <a:pt x="17983" y="22732"/>
                  <a:pt x="15405" y="22732"/>
                </a:cubicBezTo>
                <a:cubicBezTo>
                  <a:pt x="12828" y="22732"/>
                  <a:pt x="10739" y="20636"/>
                  <a:pt x="10739" y="18051"/>
                </a:cubicBezTo>
                <a:lnTo>
                  <a:pt x="10739" y="4680"/>
                </a:lnTo>
                <a:cubicBezTo>
                  <a:pt x="10739" y="2095"/>
                  <a:pt x="12828" y="0"/>
                  <a:pt x="15405" y="0"/>
                </a:cubicBezTo>
                <a:close/>
                <a:moveTo>
                  <a:pt x="38383" y="0"/>
                </a:moveTo>
                <a:cubicBezTo>
                  <a:pt x="40960" y="0"/>
                  <a:pt x="43050" y="2095"/>
                  <a:pt x="43050" y="4680"/>
                </a:cubicBezTo>
                <a:lnTo>
                  <a:pt x="43050" y="18051"/>
                </a:lnTo>
                <a:cubicBezTo>
                  <a:pt x="43050" y="20636"/>
                  <a:pt x="40960" y="22732"/>
                  <a:pt x="38383" y="22732"/>
                </a:cubicBezTo>
                <a:cubicBezTo>
                  <a:pt x="35806" y="22732"/>
                  <a:pt x="33716" y="20636"/>
                  <a:pt x="33716" y="18051"/>
                </a:cubicBezTo>
                <a:lnTo>
                  <a:pt x="33716" y="4680"/>
                </a:lnTo>
                <a:cubicBezTo>
                  <a:pt x="33716" y="2095"/>
                  <a:pt x="35806" y="0"/>
                  <a:pt x="38383" y="0"/>
                </a:cubicBezTo>
                <a:close/>
                <a:moveTo>
                  <a:pt x="61361" y="0"/>
                </a:moveTo>
                <a:cubicBezTo>
                  <a:pt x="63938" y="0"/>
                  <a:pt x="66028" y="2095"/>
                  <a:pt x="66028" y="4680"/>
                </a:cubicBezTo>
                <a:lnTo>
                  <a:pt x="66028" y="18051"/>
                </a:lnTo>
                <a:cubicBezTo>
                  <a:pt x="66028" y="20636"/>
                  <a:pt x="63938" y="22731"/>
                  <a:pt x="61361" y="22731"/>
                </a:cubicBezTo>
                <a:cubicBezTo>
                  <a:pt x="58784" y="22731"/>
                  <a:pt x="56694" y="20636"/>
                  <a:pt x="56694" y="18051"/>
                </a:cubicBezTo>
                <a:lnTo>
                  <a:pt x="56694" y="4680"/>
                </a:lnTo>
                <a:cubicBezTo>
                  <a:pt x="56694" y="2095"/>
                  <a:pt x="58784" y="0"/>
                  <a:pt x="61361" y="0"/>
                </a:cubicBezTo>
                <a:close/>
                <a:moveTo>
                  <a:pt x="84339" y="0"/>
                </a:moveTo>
                <a:cubicBezTo>
                  <a:pt x="86916" y="0"/>
                  <a:pt x="89005" y="2095"/>
                  <a:pt x="89005" y="4680"/>
                </a:cubicBezTo>
                <a:lnTo>
                  <a:pt x="89005" y="18051"/>
                </a:lnTo>
                <a:cubicBezTo>
                  <a:pt x="89005" y="20636"/>
                  <a:pt x="86916" y="22731"/>
                  <a:pt x="84339" y="22731"/>
                </a:cubicBezTo>
                <a:cubicBezTo>
                  <a:pt x="81761" y="22731"/>
                  <a:pt x="79672" y="20636"/>
                  <a:pt x="79672" y="18051"/>
                </a:cubicBezTo>
                <a:lnTo>
                  <a:pt x="79672" y="4680"/>
                </a:lnTo>
                <a:cubicBezTo>
                  <a:pt x="79672" y="2095"/>
                  <a:pt x="81761" y="0"/>
                  <a:pt x="84339" y="0"/>
                </a:cubicBezTo>
                <a:close/>
                <a:moveTo>
                  <a:pt x="107316" y="0"/>
                </a:moveTo>
                <a:cubicBezTo>
                  <a:pt x="109894" y="0"/>
                  <a:pt x="111983" y="2095"/>
                  <a:pt x="111983" y="4680"/>
                </a:cubicBezTo>
                <a:lnTo>
                  <a:pt x="111983" y="18051"/>
                </a:lnTo>
                <a:cubicBezTo>
                  <a:pt x="111983" y="20636"/>
                  <a:pt x="109894" y="22731"/>
                  <a:pt x="107316" y="22731"/>
                </a:cubicBezTo>
                <a:cubicBezTo>
                  <a:pt x="104739" y="22731"/>
                  <a:pt x="102650" y="20636"/>
                  <a:pt x="102650" y="18051"/>
                </a:cubicBezTo>
                <a:lnTo>
                  <a:pt x="102650" y="4680"/>
                </a:lnTo>
                <a:cubicBezTo>
                  <a:pt x="102650" y="2095"/>
                  <a:pt x="104739" y="0"/>
                  <a:pt x="107316"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5" name="Shape 385"/>
          <p:cNvSpPr/>
          <p:nvPr/>
        </p:nvSpPr>
        <p:spPr>
          <a:xfrm>
            <a:off x="6076950" y="2419350"/>
            <a:ext cx="310864" cy="310864"/>
          </a:xfrm>
          <a:custGeom>
            <a:avLst/>
            <a:gdLst/>
            <a:ahLst/>
            <a:cxnLst/>
            <a:rect l="0" t="0" r="0" b="0"/>
            <a:pathLst>
              <a:path w="120000" h="120000" extrusionOk="0">
                <a:moveTo>
                  <a:pt x="52419" y="72135"/>
                </a:moveTo>
                <a:lnTo>
                  <a:pt x="31039" y="106364"/>
                </a:lnTo>
                <a:cubicBezTo>
                  <a:pt x="48614" y="117343"/>
                  <a:pt x="70886" y="117439"/>
                  <a:pt x="88556" y="106615"/>
                </a:cubicBezTo>
                <a:lnTo>
                  <a:pt x="67470" y="72194"/>
                </a:lnTo>
                <a:cubicBezTo>
                  <a:pt x="65314" y="73574"/>
                  <a:pt x="62747" y="74346"/>
                  <a:pt x="60000" y="74346"/>
                </a:cubicBezTo>
                <a:cubicBezTo>
                  <a:pt x="57208" y="74346"/>
                  <a:pt x="54602" y="73548"/>
                  <a:pt x="52419" y="72135"/>
                </a:cubicBezTo>
                <a:close/>
                <a:moveTo>
                  <a:pt x="60000" y="50036"/>
                </a:moveTo>
                <a:cubicBezTo>
                  <a:pt x="54497" y="50036"/>
                  <a:pt x="50036" y="54497"/>
                  <a:pt x="50036" y="60000"/>
                </a:cubicBezTo>
                <a:cubicBezTo>
                  <a:pt x="50036" y="65503"/>
                  <a:pt x="54497" y="69964"/>
                  <a:pt x="60000" y="69964"/>
                </a:cubicBezTo>
                <a:cubicBezTo>
                  <a:pt x="65503" y="69964"/>
                  <a:pt x="69964" y="65503"/>
                  <a:pt x="69964" y="60000"/>
                </a:cubicBezTo>
                <a:cubicBezTo>
                  <a:pt x="69964" y="54497"/>
                  <a:pt x="65503" y="50036"/>
                  <a:pt x="60000" y="50036"/>
                </a:cubicBezTo>
                <a:close/>
                <a:moveTo>
                  <a:pt x="86091" y="11961"/>
                </a:moveTo>
                <a:lnTo>
                  <a:pt x="66816" y="47449"/>
                </a:lnTo>
                <a:cubicBezTo>
                  <a:pt x="71315" y="49821"/>
                  <a:pt x="74346" y="54556"/>
                  <a:pt x="74346" y="60000"/>
                </a:cubicBezTo>
                <a:lnTo>
                  <a:pt x="74296" y="60496"/>
                </a:lnTo>
                <a:lnTo>
                  <a:pt x="114633" y="61898"/>
                </a:lnTo>
                <a:cubicBezTo>
                  <a:pt x="115353" y="41188"/>
                  <a:pt x="104301" y="21852"/>
                  <a:pt x="86091" y="11961"/>
                </a:cubicBezTo>
                <a:close/>
                <a:moveTo>
                  <a:pt x="34327" y="11736"/>
                </a:moveTo>
                <a:cubicBezTo>
                  <a:pt x="16032" y="21468"/>
                  <a:pt x="4812" y="40707"/>
                  <a:pt x="5351" y="61423"/>
                </a:cubicBezTo>
                <a:lnTo>
                  <a:pt x="45691" y="60372"/>
                </a:lnTo>
                <a:cubicBezTo>
                  <a:pt x="45655" y="60249"/>
                  <a:pt x="45653" y="60124"/>
                  <a:pt x="45653" y="60000"/>
                </a:cubicBezTo>
                <a:cubicBezTo>
                  <a:pt x="45653" y="54512"/>
                  <a:pt x="48734" y="49744"/>
                  <a:pt x="53292" y="47390"/>
                </a:cubicBezTo>
                <a:close/>
                <a:moveTo>
                  <a:pt x="60000" y="0"/>
                </a:moveTo>
                <a:cubicBezTo>
                  <a:pt x="93137" y="0"/>
                  <a:pt x="120000" y="26862"/>
                  <a:pt x="120000" y="60000"/>
                </a:cubicBezTo>
                <a:cubicBezTo>
                  <a:pt x="120000" y="93137"/>
                  <a:pt x="93137" y="120000"/>
                  <a:pt x="60000" y="120000"/>
                </a:cubicBezTo>
                <a:cubicBezTo>
                  <a:pt x="26862" y="120000"/>
                  <a:pt x="0" y="93137"/>
                  <a:pt x="0" y="60000"/>
                </a:cubicBezTo>
                <a:cubicBezTo>
                  <a:pt x="0" y="26862"/>
                  <a:pt x="26862" y="0"/>
                  <a:pt x="60000"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553739" y="771525"/>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idx="4294967295"/>
          </p:nvPr>
        </p:nvSpPr>
        <p:spPr>
          <a:xfrm>
            <a:off x="209566" y="1514475"/>
            <a:ext cx="3168131" cy="2496520"/>
          </a:xfrm>
          <a:prstGeom prst="rect">
            <a:avLst/>
          </a:prstGeom>
          <a:noFill/>
          <a:ln>
            <a:noFill/>
          </a:ln>
        </p:spPr>
        <p:txBody>
          <a:bodyPr wrap="square" lIns="91425" tIns="45700" rIns="91425" bIns="45700" anchor="ctr" anchorCtr="0">
            <a:noAutofit/>
          </a:bodyPr>
          <a:lstStyle/>
          <a:p>
            <a:pPr algn="ctr"/>
            <a:r>
              <a:rPr lang="en" sz="3200" b="1" dirty="0">
                <a:solidFill>
                  <a:srgbClr val="595959"/>
                </a:solidFill>
              </a:rPr>
              <a:t>Satisfy</a:t>
            </a:r>
            <a:br>
              <a:rPr lang="en-US" dirty="0">
                <a:solidFill>
                  <a:schemeClr val="tx1"/>
                </a:solidFill>
              </a:rPr>
            </a:br>
            <a:r>
              <a:rPr lang="en" sz="3200" b="1" dirty="0">
                <a:solidFill>
                  <a:srgbClr val="595959"/>
                </a:solidFill>
              </a:rPr>
              <a:t>your </a:t>
            </a:r>
            <a:br>
              <a:rPr lang="en-US" dirty="0">
                <a:solidFill>
                  <a:schemeClr val="tx1"/>
                </a:solidFill>
              </a:rPr>
            </a:br>
            <a:r>
              <a:rPr lang="en" sz="3200" b="1" i="0" u="none" strike="noStrike" cap="none" dirty="0">
                <a:solidFill>
                  <a:srgbClr val="595959"/>
                </a:solidFill>
                <a:sym typeface="Arial"/>
              </a:rPr>
              <a:t>Student</a:t>
            </a:r>
            <a:br>
              <a:rPr lang="en-US" dirty="0">
                <a:solidFill>
                  <a:schemeClr val="tx1"/>
                </a:solidFill>
              </a:rPr>
            </a:br>
            <a:r>
              <a:rPr lang="en" sz="3200" b="1" i="0" u="none" strike="noStrike" cap="none" dirty="0">
                <a:solidFill>
                  <a:srgbClr val="595959"/>
                </a:solidFill>
                <a:sym typeface="Arial"/>
              </a:rPr>
              <a:t>Visa</a:t>
            </a:r>
            <a:br>
              <a:rPr lang="en-US" dirty="0">
                <a:solidFill>
                  <a:schemeClr val="tx1"/>
                </a:solidFill>
              </a:rPr>
            </a:br>
            <a:r>
              <a:rPr lang="en" sz="3200" b="1" dirty="0">
                <a:solidFill>
                  <a:srgbClr val="595959"/>
                </a:solidFill>
              </a:rPr>
              <a:t>Requirement</a:t>
            </a:r>
            <a:r>
              <a:rPr lang="en-AU" sz="3200" b="1" dirty="0">
                <a:solidFill>
                  <a:srgbClr val="595959"/>
                </a:solidFill>
              </a:rPr>
              <a:t>s!!</a:t>
            </a:r>
            <a:endParaRPr lang="en" sz="3200" dirty="0">
              <a:solidFill>
                <a:srgbClr val="595959"/>
              </a:solidFill>
            </a:endParaRPr>
          </a:p>
          <a:p>
            <a:pPr marL="0" marR="0" lvl="0" indent="0" algn="l">
              <a:spcBef>
                <a:spcPts val="0"/>
              </a:spcBef>
              <a:buFont typeface="Arial"/>
              <a:buNone/>
            </a:pPr>
            <a:endParaRPr lang="en" sz="3200" b="1" i="0" u="none" strike="noStrike" cap="none" dirty="0">
              <a:solidFill>
                <a:srgbClr val="595959"/>
              </a:solidFill>
            </a:endParaRPr>
          </a:p>
        </p:txBody>
      </p:sp>
      <p:sp>
        <p:nvSpPr>
          <p:cNvPr id="734" name="Shape 734"/>
          <p:cNvSpPr/>
          <p:nvPr/>
        </p:nvSpPr>
        <p:spPr>
          <a:xfrm>
            <a:off x="3810299" y="771525"/>
            <a:ext cx="4932000" cy="3428816"/>
          </a:xfrm>
          <a:prstGeom prst="rect">
            <a:avLst/>
          </a:prstGeom>
          <a:noFill/>
          <a:ln>
            <a:noFill/>
          </a:ln>
        </p:spPr>
        <p:txBody>
          <a:bodyPr wrap="square" lIns="91425" tIns="45700" rIns="91425" bIns="45700" anchor="ctr" anchorCtr="0">
            <a:noAutofit/>
          </a:bodyPr>
          <a:lstStyle/>
          <a:p>
            <a:pPr algn="ctr" rtl="0"/>
            <a:r>
              <a:rPr lang="en-US" b="0" i="0" u="sng" dirty="0">
                <a:solidFill>
                  <a:srgbClr val="E54632"/>
                </a:solidFill>
                <a:latin typeface="Arial"/>
              </a:rPr>
              <a:t>Don’t ignore the warning emails </a:t>
            </a:r>
            <a:r>
              <a:rPr lang="en-US" b="0" i="0" dirty="0">
                <a:latin typeface="Arial"/>
              </a:rPr>
              <a:t>​</a:t>
            </a:r>
          </a:p>
          <a:p>
            <a:pPr algn="ctr"/>
            <a:r>
              <a:rPr lang="en-US" b="0" i="0" u="none" strike="noStrike" dirty="0">
                <a:solidFill>
                  <a:srgbClr val="3F3F3F"/>
                </a:solidFill>
                <a:latin typeface="Arial"/>
              </a:rPr>
              <a:t>YOU HAVE TO RESPOND. </a:t>
            </a:r>
            <a:endParaRPr lang="en-US" dirty="0">
              <a:solidFill>
                <a:srgbClr val="3F3F3F"/>
              </a:solidFill>
            </a:endParaRPr>
          </a:p>
          <a:p>
            <a:pPr algn="ctr"/>
            <a:r>
              <a:rPr lang="en-US" b="0" i="0" dirty="0">
                <a:latin typeface="Arial"/>
              </a:rPr>
              <a:t>​</a:t>
            </a:r>
            <a:endParaRPr lang="en-US" dirty="0">
              <a:solidFill>
                <a:schemeClr val="tx1"/>
              </a:solidFill>
            </a:endParaRPr>
          </a:p>
          <a:p>
            <a:pPr algn="ctr" rtl="0"/>
            <a:r>
              <a:rPr lang="en-US" b="0" i="0" u="none" strike="noStrike" dirty="0">
                <a:solidFill>
                  <a:srgbClr val="3F3F3F"/>
                </a:solidFill>
                <a:latin typeface="Arial"/>
              </a:rPr>
              <a:t>All </a:t>
            </a:r>
            <a:r>
              <a:rPr lang="en-US" dirty="0">
                <a:solidFill>
                  <a:srgbClr val="3F3F3F"/>
                </a:solidFill>
              </a:rPr>
              <a:t>EGI</a:t>
            </a:r>
            <a:r>
              <a:rPr lang="en-US" b="0" i="0" u="none" strike="noStrike" dirty="0">
                <a:solidFill>
                  <a:srgbClr val="3F3F3F"/>
                </a:solidFill>
                <a:latin typeface="Arial"/>
              </a:rPr>
              <a:t> </a:t>
            </a:r>
            <a:r>
              <a:rPr lang="en-AU" b="0" i="0" u="none" strike="noStrike" dirty="0">
                <a:solidFill>
                  <a:srgbClr val="3F3F3F"/>
                </a:solidFill>
                <a:latin typeface="Arial"/>
              </a:rPr>
              <a:t>warnings</a:t>
            </a:r>
            <a:r>
              <a:rPr lang="en-US" b="0" i="0" u="none" strike="noStrike" dirty="0">
                <a:solidFill>
                  <a:srgbClr val="3F3F3F"/>
                </a:solidFill>
                <a:latin typeface="Arial"/>
              </a:rPr>
              <a:t> require </a:t>
            </a:r>
            <a:r>
              <a:rPr lang="en-AU" b="0" i="0" u="none" strike="noStrike" dirty="0">
                <a:solidFill>
                  <a:srgbClr val="3F3F3F"/>
                </a:solidFill>
                <a:latin typeface="Arial"/>
              </a:rPr>
              <a:t>a</a:t>
            </a:r>
            <a:r>
              <a:rPr lang="en-US" b="0" i="0" u="none" strike="noStrike" dirty="0">
                <a:solidFill>
                  <a:srgbClr val="3F3F3F"/>
                </a:solidFill>
                <a:latin typeface="Arial"/>
              </a:rPr>
              <a:t> response f</a:t>
            </a:r>
            <a:r>
              <a:rPr lang="en-AU" b="0" i="0" u="none" strike="noStrike" dirty="0">
                <a:solidFill>
                  <a:srgbClr val="3F3F3F"/>
                </a:solidFill>
                <a:latin typeface="Arial"/>
              </a:rPr>
              <a:t>rom</a:t>
            </a:r>
            <a:r>
              <a:rPr lang="en-US" b="0" i="0" u="none" strike="noStrike" dirty="0">
                <a:solidFill>
                  <a:srgbClr val="3F3F3F"/>
                </a:solidFill>
                <a:latin typeface="Arial"/>
              </a:rPr>
              <a:t> you. If you </a:t>
            </a:r>
            <a:r>
              <a:rPr lang="en-AU" b="0" i="0" u="none" strike="noStrike" dirty="0">
                <a:solidFill>
                  <a:srgbClr val="3F3F3F"/>
                </a:solidFill>
                <a:latin typeface="Arial"/>
              </a:rPr>
              <a:t>get an email and </a:t>
            </a:r>
            <a:r>
              <a:rPr lang="en-US" b="0" i="0" u="none" strike="noStrike" dirty="0">
                <a:solidFill>
                  <a:srgbClr val="3F3F3F"/>
                </a:solidFill>
                <a:latin typeface="Arial"/>
              </a:rPr>
              <a:t>are not sure, see the staff member who sent the </a:t>
            </a:r>
            <a:r>
              <a:rPr lang="en-AU" b="0" i="0" u="none" strike="noStrike" dirty="0">
                <a:solidFill>
                  <a:srgbClr val="3F3F3F"/>
                </a:solidFill>
                <a:latin typeface="Arial"/>
              </a:rPr>
              <a:t>email</a:t>
            </a:r>
            <a:r>
              <a:rPr lang="en-US" b="0" i="0" u="none" strike="noStrike" dirty="0">
                <a:solidFill>
                  <a:srgbClr val="3F3F3F"/>
                </a:solidFill>
                <a:latin typeface="Arial"/>
              </a:rPr>
              <a:t>.</a:t>
            </a:r>
            <a:r>
              <a:rPr lang="en-US" b="0" i="0" dirty="0">
                <a:latin typeface="Arial"/>
              </a:rPr>
              <a:t>​</a:t>
            </a:r>
          </a:p>
          <a:p>
            <a:pPr algn="l" rtl="0"/>
            <a:r>
              <a:rPr lang="en-US" b="0" i="0" dirty="0">
                <a:latin typeface="Arial"/>
              </a:rPr>
              <a:t>​</a:t>
            </a:r>
          </a:p>
          <a:p>
            <a:pPr lvl="0" algn="ctr" rtl="0">
              <a:buChar char="•"/>
            </a:pPr>
            <a:r>
              <a:rPr lang="en-US" b="0" i="0" u="none" strike="noStrike" dirty="0">
                <a:solidFill>
                  <a:srgbClr val="3F3F3F"/>
                </a:solidFill>
                <a:latin typeface="Arial"/>
                <a:ea typeface="Arial"/>
                <a:cs typeface="Arial"/>
              </a:rPr>
              <a:t>If you</a:t>
            </a:r>
            <a:r>
              <a:rPr lang="en-AU" b="0" i="0" u="none" strike="noStrike" dirty="0">
                <a:solidFill>
                  <a:srgbClr val="3F3F3F"/>
                </a:solidFill>
                <a:latin typeface="Arial"/>
                <a:ea typeface="Arial"/>
                <a:cs typeface="Arial"/>
              </a:rPr>
              <a:t> </a:t>
            </a:r>
            <a:r>
              <a:rPr lang="en-US" dirty="0">
                <a:solidFill>
                  <a:srgbClr val="3F3F3F"/>
                </a:solidFill>
              </a:rPr>
              <a:t>have</a:t>
            </a:r>
            <a:r>
              <a:rPr lang="en-US" b="0" i="0" u="none" strike="noStrike" dirty="0">
                <a:solidFill>
                  <a:srgbClr val="3F3F3F"/>
                </a:solidFill>
                <a:latin typeface="Arial"/>
                <a:ea typeface="Arial"/>
                <a:cs typeface="Arial"/>
              </a:rPr>
              <a:t> problems </a:t>
            </a:r>
            <a:r>
              <a:rPr lang="en-AU" b="0" i="0" u="none" strike="noStrike" dirty="0">
                <a:solidFill>
                  <a:srgbClr val="3F3F3F"/>
                </a:solidFill>
                <a:latin typeface="Arial"/>
                <a:ea typeface="Arial"/>
                <a:cs typeface="Arial"/>
              </a:rPr>
              <a:t>of any sort,</a:t>
            </a:r>
            <a:r>
              <a:rPr lang="en-US" b="0" i="0" u="none" strike="noStrike" dirty="0">
                <a:solidFill>
                  <a:srgbClr val="3F3F3F"/>
                </a:solidFill>
                <a:latin typeface="Arial"/>
                <a:ea typeface="Arial"/>
                <a:cs typeface="Arial"/>
              </a:rPr>
              <a:t> come and see us as soon as possible and apply for Compassionate Leave.</a:t>
            </a:r>
            <a:r>
              <a:rPr lang="en-US" b="0" i="0" dirty="0">
                <a:latin typeface="Arial"/>
                <a:ea typeface="Arial"/>
                <a:cs typeface="Arial"/>
              </a:rPr>
              <a:t>​</a:t>
            </a:r>
          </a:p>
          <a:p>
            <a:pPr algn="l" rtl="0"/>
            <a:r>
              <a:rPr lang="en-US" b="0" i="0" dirty="0">
                <a:latin typeface="Arial"/>
              </a:rPr>
              <a:t>​</a:t>
            </a:r>
          </a:p>
          <a:p>
            <a:pPr lvl="0" algn="ctr" rtl="0">
              <a:buChar char="•"/>
            </a:pPr>
            <a:r>
              <a:rPr lang="en-US" b="0" i="0" u="none" strike="noStrike" dirty="0">
                <a:solidFill>
                  <a:srgbClr val="3F3F3F"/>
                </a:solidFill>
                <a:latin typeface="Arial"/>
                <a:ea typeface="Arial"/>
                <a:cs typeface="Arial"/>
              </a:rPr>
              <a:t>If you do not satisfy your visa requirements, your </a:t>
            </a:r>
            <a:r>
              <a:rPr lang="en-US" dirty="0">
                <a:solidFill>
                  <a:srgbClr val="3F3F3F"/>
                </a:solidFill>
              </a:rPr>
              <a:t>EGI</a:t>
            </a:r>
            <a:r>
              <a:rPr lang="en-US" b="0" i="0" u="none" strike="noStrike" dirty="0">
                <a:solidFill>
                  <a:srgbClr val="3F3F3F"/>
                </a:solidFill>
                <a:latin typeface="Arial"/>
                <a:ea typeface="Arial"/>
                <a:cs typeface="Arial"/>
              </a:rPr>
              <a:t> courses may be terminated, which may affect your student visa.</a:t>
            </a:r>
          </a:p>
        </p:txBody>
      </p:sp>
    </p:spTree>
    <p:extLst>
      <p:ext uri="{BB962C8B-B14F-4D97-AF65-F5344CB8AC3E}">
        <p14:creationId xmlns:p14="http://schemas.microsoft.com/office/powerpoint/2010/main" val="22505981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295825" y="643684"/>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idx="4294967295"/>
          </p:nvPr>
        </p:nvSpPr>
        <p:spPr>
          <a:xfrm>
            <a:off x="295298" y="1557415"/>
            <a:ext cx="2735252" cy="2017751"/>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3F3F3F"/>
              </a:buClr>
              <a:buSzPct val="25000"/>
              <a:buFont typeface="Arial"/>
              <a:buNone/>
            </a:pPr>
            <a:r>
              <a:rPr lang="en" sz="3200" b="1" dirty="0">
                <a:solidFill>
                  <a:srgbClr val="595959"/>
                </a:solidFill>
              </a:rPr>
              <a:t>Appeals</a:t>
            </a:r>
            <a:br>
              <a:rPr lang="en-US" dirty="0">
                <a:solidFill>
                  <a:schemeClr val="tx1"/>
                </a:solidFill>
              </a:rPr>
            </a:br>
            <a:r>
              <a:rPr lang="en" sz="3200" b="1" dirty="0">
                <a:solidFill>
                  <a:srgbClr val="595959"/>
                </a:solidFill>
              </a:rPr>
              <a:t>&amp;</a:t>
            </a:r>
            <a:br>
              <a:rPr lang="en-US" dirty="0">
                <a:solidFill>
                  <a:schemeClr val="tx1"/>
                </a:solidFill>
              </a:rPr>
            </a:br>
            <a:r>
              <a:rPr lang="en" sz="3200" b="1" dirty="0">
                <a:solidFill>
                  <a:srgbClr val="595959"/>
                </a:solidFill>
              </a:rPr>
              <a:t>Complaints</a:t>
            </a:r>
            <a:endParaRPr lang="en" sz="3200" b="1" i="0" u="none" strike="noStrike" cap="none" dirty="0">
              <a:solidFill>
                <a:srgbClr val="595959"/>
              </a:solidFill>
            </a:endParaRPr>
          </a:p>
        </p:txBody>
      </p:sp>
      <p:sp>
        <p:nvSpPr>
          <p:cNvPr id="734" name="Shape 734"/>
          <p:cNvSpPr/>
          <p:nvPr/>
        </p:nvSpPr>
        <p:spPr>
          <a:xfrm>
            <a:off x="3357251" y="941195"/>
            <a:ext cx="5119304" cy="3290407"/>
          </a:xfrm>
          <a:prstGeom prst="rect">
            <a:avLst/>
          </a:prstGeom>
          <a:noFill/>
          <a:ln>
            <a:noFill/>
          </a:ln>
        </p:spPr>
        <p:txBody>
          <a:bodyPr wrap="square" lIns="91425" tIns="45700" rIns="91425" bIns="45700" anchor="ctr" anchorCtr="0">
            <a:noAutofit/>
          </a:bodyPr>
          <a:lstStyle/>
          <a:p>
            <a:pPr algn="ctr"/>
            <a:r>
              <a:rPr lang="en-US" b="1" u="sng" dirty="0">
                <a:solidFill>
                  <a:srgbClr val="3F3F3F"/>
                </a:solidFill>
              </a:rPr>
              <a:t>You have a right to appeal against being reported by EGI.</a:t>
            </a:r>
            <a:endParaRPr lang="en-US" dirty="0"/>
          </a:p>
          <a:p>
            <a:r>
              <a:rPr lang="en-US" dirty="0"/>
              <a:t>​</a:t>
            </a:r>
          </a:p>
          <a:p>
            <a:pPr algn="ctr">
              <a:buChar char="•"/>
            </a:pPr>
            <a:r>
              <a:rPr lang="en-US" sz="1200" dirty="0">
                <a:solidFill>
                  <a:srgbClr val="3F3F3F"/>
                </a:solidFill>
              </a:rPr>
              <a:t> You have a right to appeal any EGI decision internally via</a:t>
            </a:r>
            <a:endParaRPr lang="en-US" sz="1200" dirty="0">
              <a:solidFill>
                <a:schemeClr val="tx1"/>
              </a:solidFill>
            </a:endParaRPr>
          </a:p>
          <a:p>
            <a:pPr algn="ctr"/>
            <a:r>
              <a:rPr lang="en-US" sz="1200" dirty="0">
                <a:solidFill>
                  <a:srgbClr val="0070C0"/>
                </a:solidFill>
              </a:rPr>
              <a:t>https://egi.eca.edu.au/form-library/ ​</a:t>
            </a:r>
          </a:p>
          <a:p>
            <a:pPr algn="ctr"/>
            <a:endParaRPr lang="en-US" sz="1200" dirty="0">
              <a:solidFill>
                <a:srgbClr val="0070C0"/>
              </a:solidFill>
            </a:endParaRPr>
          </a:p>
          <a:p>
            <a:pPr lvl="0" algn="ctr">
              <a:buChar char="•"/>
            </a:pPr>
            <a:r>
              <a:rPr lang="en-US" sz="1200" dirty="0">
                <a:solidFill>
                  <a:srgbClr val="3F3F3F"/>
                </a:solidFill>
              </a:rPr>
              <a:t>If the internal appeal is unsuccessful, you may appeal externally to the Overseas Student Ombudsman:</a:t>
            </a:r>
            <a:r>
              <a:rPr lang="en-US" sz="1200" dirty="0"/>
              <a:t>​</a:t>
            </a:r>
          </a:p>
          <a:p>
            <a:pPr algn="ctr"/>
            <a:r>
              <a:rPr lang="en-US" sz="1200" dirty="0">
                <a:solidFill>
                  <a:srgbClr val="0070C0"/>
                </a:solidFill>
                <a:latin typeface="Segoe UI"/>
              </a:rPr>
              <a:t>http://www.ombudsman.gov.au/about/overseas-students</a:t>
            </a:r>
          </a:p>
          <a:p>
            <a:pPr algn="ctr"/>
            <a:r>
              <a:rPr lang="en-US" sz="1200" dirty="0">
                <a:latin typeface="Segoe UI"/>
              </a:rPr>
              <a:t>​</a:t>
            </a:r>
            <a:endParaRPr lang="en-US" sz="1200" dirty="0"/>
          </a:p>
          <a:p>
            <a:pPr lvl="0" algn="ctr">
              <a:buChar char="•"/>
            </a:pPr>
            <a:r>
              <a:rPr lang="en-US" sz="1200" dirty="0">
                <a:solidFill>
                  <a:srgbClr val="3F3F3F"/>
                </a:solidFill>
              </a:rPr>
              <a:t>If you are unhappy with the facilities, trainers, student services or procedures, you have the rights to submit a complaint online via</a:t>
            </a:r>
            <a:endParaRPr lang="en-US" sz="1200" dirty="0"/>
          </a:p>
          <a:p>
            <a:pPr algn="ctr"/>
            <a:r>
              <a:rPr lang="en-US" sz="1200" dirty="0">
                <a:solidFill>
                  <a:srgbClr val="0070C0"/>
                </a:solidFill>
              </a:rPr>
              <a:t>https://egi.eca.edu.au/form-library/ </a:t>
            </a:r>
            <a:r>
              <a:rPr lang="en-US" sz="1200" dirty="0"/>
              <a:t>​</a:t>
            </a:r>
          </a:p>
          <a:p>
            <a:pPr algn="ctr"/>
            <a:r>
              <a:rPr lang="en-US" sz="1200" b="0" i="0" dirty="0">
                <a:solidFill>
                  <a:srgbClr val="0070C0"/>
                </a:solidFill>
                <a:latin typeface="Segoe UI"/>
              </a:rPr>
              <a:t>​</a:t>
            </a:r>
            <a:endParaRPr lang="en-US" sz="1200" b="0" i="0" dirty="0">
              <a:solidFill>
                <a:srgbClr val="0070C0"/>
              </a:solidFill>
            </a:endParaRPr>
          </a:p>
          <a:p>
            <a:pPr algn="l" rtl="0"/>
            <a:r>
              <a:rPr lang="en-US" sz="1200" b="0" i="0" dirty="0">
                <a:latin typeface="Arial"/>
              </a:rPr>
              <a:t>​</a:t>
            </a:r>
          </a:p>
        </p:txBody>
      </p:sp>
    </p:spTree>
    <p:extLst>
      <p:ext uri="{BB962C8B-B14F-4D97-AF65-F5344CB8AC3E}">
        <p14:creationId xmlns:p14="http://schemas.microsoft.com/office/powerpoint/2010/main" val="18829173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p:nvPr/>
        </p:nvSpPr>
        <p:spPr>
          <a:xfrm>
            <a:off x="4908172" y="2000387"/>
            <a:ext cx="3670638"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79" name="Shape 279"/>
          <p:cNvSpPr/>
          <p:nvPr/>
        </p:nvSpPr>
        <p:spPr>
          <a:xfrm>
            <a:off x="4908172" y="3238842"/>
            <a:ext cx="3670638"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grpSp>
        <p:nvGrpSpPr>
          <p:cNvPr id="280" name="Shape 280"/>
          <p:cNvGrpSpPr/>
          <p:nvPr/>
        </p:nvGrpSpPr>
        <p:grpSpPr>
          <a:xfrm>
            <a:off x="4058860" y="987781"/>
            <a:ext cx="1052368" cy="3696329"/>
            <a:chOff x="4058860" y="987781"/>
            <a:chExt cx="1052368" cy="3696329"/>
          </a:xfrm>
        </p:grpSpPr>
        <p:sp>
          <p:nvSpPr>
            <p:cNvPr id="281" name="Shape 281"/>
            <p:cNvSpPr/>
            <p:nvPr/>
          </p:nvSpPr>
          <p:spPr>
            <a:xfrm rot="36931">
              <a:off x="4285570" y="3801165"/>
              <a:ext cx="592195" cy="863021"/>
            </a:xfrm>
            <a:custGeom>
              <a:avLst/>
              <a:gdLst/>
              <a:ahLst/>
              <a:cxnLst/>
              <a:rect l="0" t="0" r="0" b="0"/>
              <a:pathLst>
                <a:path w="120000" h="120000" extrusionOk="0">
                  <a:moveTo>
                    <a:pt x="0" y="0"/>
                  </a:moveTo>
                  <a:lnTo>
                    <a:pt x="120000" y="0"/>
                  </a:lnTo>
                  <a:lnTo>
                    <a:pt x="120000" y="19312"/>
                  </a:lnTo>
                  <a:lnTo>
                    <a:pt x="119932" y="19312"/>
                  </a:lnTo>
                  <a:lnTo>
                    <a:pt x="59999" y="120000"/>
                  </a:lnTo>
                  <a:lnTo>
                    <a:pt x="67" y="19312"/>
                  </a:lnTo>
                  <a:lnTo>
                    <a:pt x="0" y="19312"/>
                  </a:lnTo>
                  <a:lnTo>
                    <a:pt x="0" y="19199"/>
                  </a:lnTo>
                  <a:close/>
                </a:path>
              </a:pathLst>
            </a:custGeom>
            <a:gradFill>
              <a:gsLst>
                <a:gs pos="0">
                  <a:srgbClr val="F9B57C"/>
                </a:gs>
                <a:gs pos="100000">
                  <a:srgbClr val="F9B57C"/>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
          <p:nvSpPr>
            <p:cNvPr id="282" name="Shape 282"/>
            <p:cNvSpPr/>
            <p:nvPr/>
          </p:nvSpPr>
          <p:spPr>
            <a:xfrm>
              <a:off x="4468857" y="3793500"/>
              <a:ext cx="200342" cy="872829"/>
            </a:xfrm>
            <a:custGeom>
              <a:avLst/>
              <a:gdLst/>
              <a:ahLst/>
              <a:cxnLst/>
              <a:rect l="0" t="0" r="0" b="0"/>
              <a:pathLst>
                <a:path w="120000" h="120000" extrusionOk="0">
                  <a:moveTo>
                    <a:pt x="0" y="0"/>
                  </a:moveTo>
                  <a:lnTo>
                    <a:pt x="120000" y="0"/>
                  </a:lnTo>
                  <a:lnTo>
                    <a:pt x="120000" y="14012"/>
                  </a:lnTo>
                  <a:lnTo>
                    <a:pt x="63584" y="119999"/>
                  </a:lnTo>
                  <a:lnTo>
                    <a:pt x="89" y="19095"/>
                  </a:lnTo>
                  <a:lnTo>
                    <a:pt x="0" y="19095"/>
                  </a:lnTo>
                  <a:lnTo>
                    <a:pt x="0" y="18984"/>
                  </a:lnTo>
                  <a:lnTo>
                    <a:pt x="0" y="0"/>
                  </a:lnTo>
                  <a:close/>
                </a:path>
              </a:pathLst>
            </a:custGeom>
            <a:gradFill>
              <a:gsLst>
                <a:gs pos="0">
                  <a:srgbClr val="FBC9A0"/>
                </a:gs>
                <a:gs pos="100000">
                  <a:srgbClr val="FBC9A0"/>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
          <p:nvSpPr>
            <p:cNvPr id="284" name="Shape 284"/>
            <p:cNvSpPr/>
            <p:nvPr/>
          </p:nvSpPr>
          <p:spPr>
            <a:xfrm>
              <a:off x="4486591" y="1953886"/>
              <a:ext cx="196906" cy="1950905"/>
            </a:xfrm>
            <a:custGeom>
              <a:avLst/>
              <a:gdLst/>
              <a:ahLst/>
              <a:cxnLst/>
              <a:rect l="0" t="0" r="0" b="0"/>
              <a:pathLst>
                <a:path w="120000" h="120000" extrusionOk="0">
                  <a:moveTo>
                    <a:pt x="0" y="0"/>
                  </a:moveTo>
                  <a:lnTo>
                    <a:pt x="62125" y="4092"/>
                  </a:lnTo>
                  <a:lnTo>
                    <a:pt x="120000" y="279"/>
                  </a:lnTo>
                  <a:lnTo>
                    <a:pt x="120000" y="120000"/>
                  </a:lnTo>
                  <a:lnTo>
                    <a:pt x="117742" y="120000"/>
                  </a:lnTo>
                  <a:cubicBezTo>
                    <a:pt x="111637" y="116499"/>
                    <a:pt x="88069" y="113915"/>
                    <a:pt x="60000" y="113915"/>
                  </a:cubicBezTo>
                  <a:cubicBezTo>
                    <a:pt x="31930" y="113915"/>
                    <a:pt x="8363" y="116499"/>
                    <a:pt x="2258" y="120000"/>
                  </a:cubicBezTo>
                  <a:lnTo>
                    <a:pt x="0" y="120000"/>
                  </a:lnTo>
                  <a:close/>
                </a:path>
              </a:pathLst>
            </a:custGeom>
            <a:gradFill>
              <a:gsLst>
                <a:gs pos="0">
                  <a:schemeClr val="bg1"/>
                </a:gs>
                <a:gs pos="100000">
                  <a:schemeClr val="bg1"/>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
          <p:nvSpPr>
            <p:cNvPr id="285" name="Shape 285"/>
            <p:cNvSpPr/>
            <p:nvPr/>
          </p:nvSpPr>
          <p:spPr>
            <a:xfrm>
              <a:off x="4683483" y="1895514"/>
              <a:ext cx="196906" cy="2011393"/>
            </a:xfrm>
            <a:custGeom>
              <a:avLst/>
              <a:gdLst/>
              <a:ahLst/>
              <a:cxnLst/>
              <a:rect l="0" t="0" r="0" b="0"/>
              <a:pathLst>
                <a:path w="120000" h="120000" extrusionOk="0">
                  <a:moveTo>
                    <a:pt x="58770" y="0"/>
                  </a:moveTo>
                  <a:lnTo>
                    <a:pt x="120000" y="0"/>
                  </a:lnTo>
                  <a:lnTo>
                    <a:pt x="120000" y="120000"/>
                  </a:lnTo>
                  <a:lnTo>
                    <a:pt x="117742" y="120000"/>
                  </a:lnTo>
                  <a:cubicBezTo>
                    <a:pt x="111637" y="116604"/>
                    <a:pt x="88069" y="114098"/>
                    <a:pt x="60000" y="114098"/>
                  </a:cubicBezTo>
                  <a:cubicBezTo>
                    <a:pt x="31930" y="114098"/>
                    <a:pt x="8363" y="116604"/>
                    <a:pt x="2258" y="120000"/>
                  </a:cubicBezTo>
                  <a:lnTo>
                    <a:pt x="0" y="120000"/>
                  </a:lnTo>
                  <a:lnTo>
                    <a:pt x="0" y="3754"/>
                  </a:lnTo>
                  <a:close/>
                </a:path>
              </a:pathLst>
            </a:cu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86" name="Shape 286"/>
            <p:cNvSpPr/>
            <p:nvPr/>
          </p:nvSpPr>
          <p:spPr>
            <a:xfrm rot="10800000">
              <a:off x="4478338" y="4423239"/>
              <a:ext cx="196906" cy="260871"/>
            </a:xfrm>
            <a:prstGeom prst="triangle">
              <a:avLst>
                <a:gd name="adj" fmla="val 50000"/>
              </a:avLst>
            </a:prstGeom>
            <a:solidFill>
              <a:srgbClr val="3F3F3F"/>
            </a:solidFill>
            <a:ln>
              <a:noFill/>
            </a:ln>
          </p:spPr>
          <p:txBody>
            <a:bodyPr wrap="square" lIns="91425" tIns="45700" rIns="91425" bIns="45700" anchor="ctr" anchorCtr="0">
              <a:noAutofit/>
            </a:bodyPr>
            <a:lstStyle/>
            <a:p>
              <a:pPr algn="ctr"/>
              <a:endParaRPr sz="1800">
                <a:solidFill>
                  <a:srgbClr val="FFFFFF"/>
                </a:solidFill>
              </a:endParaRPr>
            </a:p>
          </p:txBody>
        </p:sp>
        <p:sp>
          <p:nvSpPr>
            <p:cNvPr id="287" name="Shape 287"/>
            <p:cNvSpPr/>
            <p:nvPr/>
          </p:nvSpPr>
          <p:spPr>
            <a:xfrm rot="-5400000">
              <a:off x="4098945" y="947696"/>
              <a:ext cx="972197" cy="1052368"/>
            </a:xfrm>
            <a:custGeom>
              <a:avLst/>
              <a:gdLst/>
              <a:ahLst/>
              <a:cxnLst/>
              <a:rect l="0" t="0" r="0" b="0"/>
              <a:pathLst>
                <a:path w="120000" h="120000" extrusionOk="0">
                  <a:moveTo>
                    <a:pt x="52114" y="23995"/>
                  </a:moveTo>
                  <a:lnTo>
                    <a:pt x="26681" y="59999"/>
                  </a:lnTo>
                  <a:lnTo>
                    <a:pt x="52114" y="96003"/>
                  </a:lnTo>
                  <a:lnTo>
                    <a:pt x="25433" y="96003"/>
                  </a:lnTo>
                  <a:lnTo>
                    <a:pt x="0" y="59999"/>
                  </a:lnTo>
                  <a:lnTo>
                    <a:pt x="25433" y="23995"/>
                  </a:lnTo>
                  <a:close/>
                  <a:moveTo>
                    <a:pt x="119999" y="60000"/>
                  </a:moveTo>
                  <a:lnTo>
                    <a:pt x="76696" y="120000"/>
                  </a:lnTo>
                  <a:lnTo>
                    <a:pt x="71450" y="112731"/>
                  </a:lnTo>
                  <a:lnTo>
                    <a:pt x="44503" y="112731"/>
                  </a:lnTo>
                  <a:cubicBezTo>
                    <a:pt x="43660" y="114688"/>
                    <a:pt x="41587" y="116065"/>
                    <a:pt x="39167" y="116065"/>
                  </a:cubicBezTo>
                  <a:cubicBezTo>
                    <a:pt x="37038" y="116065"/>
                    <a:pt x="35178" y="115000"/>
                    <a:pt x="34259" y="113372"/>
                  </a:cubicBezTo>
                  <a:lnTo>
                    <a:pt x="12122" y="117398"/>
                  </a:lnTo>
                  <a:lnTo>
                    <a:pt x="12122" y="104063"/>
                  </a:lnTo>
                  <a:lnTo>
                    <a:pt x="34259" y="108089"/>
                  </a:lnTo>
                  <a:cubicBezTo>
                    <a:pt x="35178" y="106461"/>
                    <a:pt x="37038" y="105397"/>
                    <a:pt x="39167" y="105397"/>
                  </a:cubicBezTo>
                  <a:cubicBezTo>
                    <a:pt x="41587" y="105397"/>
                    <a:pt x="43660" y="106773"/>
                    <a:pt x="44503" y="108730"/>
                  </a:cubicBezTo>
                  <a:lnTo>
                    <a:pt x="68563" y="108730"/>
                  </a:lnTo>
                  <a:lnTo>
                    <a:pt x="33393" y="60000"/>
                  </a:lnTo>
                  <a:lnTo>
                    <a:pt x="76696" y="0"/>
                  </a:lnTo>
                  <a:close/>
                </a:path>
              </a:pathLst>
            </a:custGeom>
            <a:solidFill>
              <a:srgbClr val="3F3F3F"/>
            </a:solidFill>
            <a:ln>
              <a:noFill/>
            </a:ln>
          </p:spPr>
          <p:txBody>
            <a:bodyPr wrap="square" lIns="91425" tIns="45700" rIns="91425" bIns="45700" anchor="ctr" anchorCtr="0">
              <a:noAutofit/>
            </a:bodyPr>
            <a:lstStyle/>
            <a:p>
              <a:pPr algn="ctr"/>
              <a:endParaRPr sz="1800">
                <a:solidFill>
                  <a:srgbClr val="FFFFFF"/>
                </a:solidFill>
              </a:endParaRPr>
            </a:p>
          </p:txBody>
        </p:sp>
      </p:grpSp>
      <p:sp>
        <p:nvSpPr>
          <p:cNvPr id="288" name="Shape 288"/>
          <p:cNvSpPr/>
          <p:nvPr/>
        </p:nvSpPr>
        <p:spPr>
          <a:xfrm>
            <a:off x="683569" y="2013823"/>
            <a:ext cx="3572184"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90" name="Shape 290"/>
          <p:cNvSpPr/>
          <p:nvPr/>
        </p:nvSpPr>
        <p:spPr>
          <a:xfrm>
            <a:off x="683569" y="3252278"/>
            <a:ext cx="3572184"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91" name="Shape 291"/>
          <p:cNvSpPr txBox="1"/>
          <p:nvPr/>
        </p:nvSpPr>
        <p:spPr>
          <a:xfrm>
            <a:off x="5081675" y="2026498"/>
            <a:ext cx="2371794" cy="307777"/>
          </a:xfrm>
          <a:prstGeom prst="rect">
            <a:avLst/>
          </a:prstGeom>
          <a:noFill/>
          <a:ln>
            <a:noFill/>
          </a:ln>
        </p:spPr>
        <p:txBody>
          <a:bodyPr wrap="square" lIns="91425" tIns="45700" rIns="91425" bIns="45700" anchor="t" anchorCtr="0">
            <a:noAutofit/>
          </a:bodyPr>
          <a:lstStyle/>
          <a:p>
            <a:pPr>
              <a:buSzPct val="25000"/>
            </a:pPr>
            <a:r>
              <a:rPr lang="en" b="1">
                <a:solidFill>
                  <a:srgbClr val="FFFFFF"/>
                </a:solidFill>
              </a:rPr>
              <a:t>10-15 Working Days</a:t>
            </a:r>
          </a:p>
        </p:txBody>
      </p:sp>
      <p:sp>
        <p:nvSpPr>
          <p:cNvPr id="292" name="Shape 292"/>
          <p:cNvSpPr txBox="1"/>
          <p:nvPr/>
        </p:nvSpPr>
        <p:spPr>
          <a:xfrm>
            <a:off x="5081675" y="2743103"/>
            <a:ext cx="2371794" cy="307777"/>
          </a:xfrm>
          <a:prstGeom prst="rect">
            <a:avLst/>
          </a:prstGeom>
          <a:noFill/>
          <a:ln>
            <a:noFill/>
          </a:ln>
        </p:spPr>
        <p:txBody>
          <a:bodyPr wrap="square" lIns="91425" tIns="45700" rIns="91425" bIns="45700" anchor="t" anchorCtr="0">
            <a:noAutofit/>
          </a:bodyPr>
          <a:lstStyle/>
          <a:p>
            <a:pPr>
              <a:buSzPct val="25000"/>
            </a:pPr>
            <a:r>
              <a:rPr lang="en" b="1">
                <a:solidFill>
                  <a:srgbClr val="FFFFFF"/>
                </a:solidFill>
              </a:rPr>
              <a:t>Add Contents Title</a:t>
            </a:r>
          </a:p>
        </p:txBody>
      </p:sp>
      <p:sp>
        <p:nvSpPr>
          <p:cNvPr id="293" name="Shape 293"/>
          <p:cNvSpPr txBox="1"/>
          <p:nvPr/>
        </p:nvSpPr>
        <p:spPr>
          <a:xfrm>
            <a:off x="5081675" y="3285499"/>
            <a:ext cx="2371794" cy="307777"/>
          </a:xfrm>
          <a:prstGeom prst="rect">
            <a:avLst/>
          </a:prstGeom>
          <a:noFill/>
          <a:ln>
            <a:noFill/>
          </a:ln>
        </p:spPr>
        <p:txBody>
          <a:bodyPr wrap="square" lIns="91425" tIns="45700" rIns="91425" bIns="45700" anchor="t" anchorCtr="0">
            <a:noAutofit/>
          </a:bodyPr>
          <a:lstStyle/>
          <a:p>
            <a:pPr>
              <a:buSzPct val="25000"/>
            </a:pPr>
            <a:r>
              <a:rPr lang="en-US" b="1">
                <a:solidFill>
                  <a:srgbClr val="FFFFFF"/>
                </a:solidFill>
              </a:rPr>
              <a:t> Requirements</a:t>
            </a:r>
            <a:endParaRPr lang="en" b="1">
              <a:solidFill>
                <a:srgbClr val="FFFFFF"/>
              </a:solidFill>
            </a:endParaRPr>
          </a:p>
        </p:txBody>
      </p:sp>
      <p:sp>
        <p:nvSpPr>
          <p:cNvPr id="294" name="Shape 294"/>
          <p:cNvSpPr txBox="1"/>
          <p:nvPr/>
        </p:nvSpPr>
        <p:spPr>
          <a:xfrm>
            <a:off x="1691680" y="2045722"/>
            <a:ext cx="2371794" cy="307777"/>
          </a:xfrm>
          <a:prstGeom prst="rect">
            <a:avLst/>
          </a:prstGeom>
          <a:noFill/>
          <a:ln>
            <a:noFill/>
          </a:ln>
        </p:spPr>
        <p:txBody>
          <a:bodyPr wrap="square" lIns="91425" tIns="45700" rIns="91425" bIns="45700" anchor="t" anchorCtr="0">
            <a:noAutofit/>
          </a:bodyPr>
          <a:lstStyle/>
          <a:p>
            <a:pPr algn="r">
              <a:buSzPct val="25000"/>
            </a:pPr>
            <a:r>
              <a:rPr lang="en" b="1">
                <a:solidFill>
                  <a:srgbClr val="FFFFFF"/>
                </a:solidFill>
              </a:rPr>
              <a:t>2-3 Working Days</a:t>
            </a:r>
          </a:p>
        </p:txBody>
      </p:sp>
      <p:sp>
        <p:nvSpPr>
          <p:cNvPr id="296" name="Shape 296"/>
          <p:cNvSpPr txBox="1"/>
          <p:nvPr/>
        </p:nvSpPr>
        <p:spPr>
          <a:xfrm>
            <a:off x="1691680" y="3304723"/>
            <a:ext cx="2371794" cy="307777"/>
          </a:xfrm>
          <a:prstGeom prst="rect">
            <a:avLst/>
          </a:prstGeom>
          <a:noFill/>
          <a:ln>
            <a:noFill/>
          </a:ln>
        </p:spPr>
        <p:txBody>
          <a:bodyPr wrap="square" lIns="91425" tIns="45700" rIns="91425" bIns="45700" anchor="t" anchorCtr="0">
            <a:noAutofit/>
          </a:bodyPr>
          <a:lstStyle/>
          <a:p>
            <a:pPr algn="r">
              <a:buSzPct val="25000"/>
            </a:pPr>
            <a:r>
              <a:rPr lang="en" b="1">
                <a:solidFill>
                  <a:srgbClr val="FFFFFF"/>
                </a:solidFill>
              </a:rPr>
              <a:t>Requirements</a:t>
            </a:r>
          </a:p>
        </p:txBody>
      </p:sp>
      <p:sp>
        <p:nvSpPr>
          <p:cNvPr id="297" name="Shape 297"/>
          <p:cNvSpPr txBox="1"/>
          <p:nvPr/>
        </p:nvSpPr>
        <p:spPr>
          <a:xfrm>
            <a:off x="5111228" y="2393629"/>
            <a:ext cx="3277196" cy="770317"/>
          </a:xfrm>
          <a:prstGeom prst="rect">
            <a:avLst/>
          </a:prstGeom>
          <a:noFill/>
          <a:ln>
            <a:noFill/>
          </a:ln>
        </p:spPr>
        <p:txBody>
          <a:bodyPr wrap="square" lIns="91425" tIns="45700" rIns="91425" bIns="45700" anchor="t" anchorCtr="0">
            <a:noAutofit/>
          </a:bodyPr>
          <a:lstStyle/>
          <a:p>
            <a:r>
              <a:rPr lang="en-AU" sz="1200">
                <a:solidFill>
                  <a:srgbClr val="595959"/>
                </a:solidFill>
              </a:rPr>
              <a:t>●</a:t>
            </a:r>
            <a:r>
              <a:rPr lang="en-AU" sz="1200"/>
              <a:t>     </a:t>
            </a:r>
            <a:r>
              <a:rPr lang="en-US" sz="1200">
                <a:solidFill>
                  <a:schemeClr val="tx1">
                    <a:lumMod val="75000"/>
                    <a:lumOff val="25000"/>
                  </a:schemeClr>
                </a:solidFill>
                <a:latin typeface="Segoe UI" panose="020B0502040204020203" pitchFamily="34" charset="0"/>
                <a:cs typeface="Segoe UI" panose="020B0502040204020203" pitchFamily="34" charset="0"/>
              </a:rPr>
              <a:t>Certificate Award</a:t>
            </a:r>
          </a:p>
          <a:p>
            <a:r>
              <a:rPr lang="en-AU" sz="1200">
                <a:solidFill>
                  <a:srgbClr val="595959"/>
                </a:solidFill>
              </a:rPr>
              <a:t>●</a:t>
            </a:r>
            <a:r>
              <a:rPr lang="en-AU" sz="1200"/>
              <a:t>     </a:t>
            </a:r>
            <a:r>
              <a:rPr lang="en-US" sz="1200">
                <a:solidFill>
                  <a:schemeClr val="tx1">
                    <a:lumMod val="75000"/>
                    <a:lumOff val="25000"/>
                  </a:schemeClr>
                </a:solidFill>
                <a:latin typeface="Segoe UI" panose="020B0502040204020203" pitchFamily="34" charset="0"/>
                <a:cs typeface="Segoe UI" panose="020B0502040204020203" pitchFamily="34" charset="0"/>
              </a:rPr>
              <a:t>Transcript</a:t>
            </a:r>
          </a:p>
          <a:p>
            <a:r>
              <a:rPr lang="en-AU" sz="1200">
                <a:solidFill>
                  <a:srgbClr val="595959"/>
                </a:solidFill>
              </a:rPr>
              <a:t>●</a:t>
            </a:r>
            <a:r>
              <a:rPr lang="en-AU" sz="1200"/>
              <a:t>     </a:t>
            </a:r>
            <a:r>
              <a:rPr lang="en-US" sz="1200">
                <a:solidFill>
                  <a:schemeClr val="tx1">
                    <a:lumMod val="75000"/>
                    <a:lumOff val="25000"/>
                  </a:schemeClr>
                </a:solidFill>
                <a:latin typeface="Segoe UI" panose="020B0502040204020203" pitchFamily="34" charset="0"/>
                <a:cs typeface="Segoe UI" panose="020B0502040204020203" pitchFamily="34" charset="0"/>
              </a:rPr>
              <a:t>Completion Letter</a:t>
            </a:r>
          </a:p>
          <a:p>
            <a:r>
              <a:rPr lang="en-AU" sz="1200">
                <a:solidFill>
                  <a:srgbClr val="595959"/>
                </a:solidFill>
              </a:rPr>
              <a:t>●     Collection is only of FRIDAYS</a:t>
            </a:r>
            <a:endParaRPr lang="en-US" sz="120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299" name="Shape 299"/>
          <p:cNvSpPr txBox="1"/>
          <p:nvPr/>
        </p:nvSpPr>
        <p:spPr>
          <a:xfrm>
            <a:off x="5111228" y="3668782"/>
            <a:ext cx="3277196" cy="617468"/>
          </a:xfrm>
          <a:prstGeom prst="rect">
            <a:avLst/>
          </a:prstGeom>
          <a:noFill/>
          <a:ln>
            <a:noFill/>
          </a:ln>
        </p:spPr>
        <p:txBody>
          <a:bodyPr wrap="square" lIns="91425" tIns="45700" rIns="91425" bIns="45700" anchor="t" anchorCtr="0">
            <a:noAutofit/>
          </a:bodyPr>
          <a:lstStyle/>
          <a:p>
            <a:r>
              <a:rPr lang="en-AU" sz="1200">
                <a:solidFill>
                  <a:srgbClr val="595959"/>
                </a:solidFill>
              </a:rPr>
              <a:t>●     </a:t>
            </a:r>
            <a:r>
              <a:rPr lang="en-US" sz="1200">
                <a:solidFill>
                  <a:schemeClr val="tx1">
                    <a:lumMod val="75000"/>
                    <a:lumOff val="25000"/>
                  </a:schemeClr>
                </a:solidFill>
                <a:latin typeface="Segoe UI" panose="020B0502040204020203" pitchFamily="34" charset="0"/>
                <a:cs typeface="Segoe UI" panose="020B0502040204020203" pitchFamily="34" charset="0"/>
              </a:rPr>
              <a:t>Paid all the fees.</a:t>
            </a:r>
          </a:p>
          <a:p>
            <a:r>
              <a:rPr lang="en-AU" sz="1200">
                <a:solidFill>
                  <a:srgbClr val="595959"/>
                </a:solidFill>
              </a:rPr>
              <a:t>●     </a:t>
            </a:r>
            <a:r>
              <a:rPr lang="en-US" sz="1200">
                <a:solidFill>
                  <a:schemeClr val="tx1">
                    <a:lumMod val="75000"/>
                    <a:lumOff val="25000"/>
                  </a:schemeClr>
                </a:solidFill>
                <a:latin typeface="Segoe UI" panose="020B0502040204020203" pitchFamily="34" charset="0"/>
                <a:cs typeface="Segoe UI" panose="020B0502040204020203" pitchFamily="34" charset="0"/>
              </a:rPr>
              <a:t>Passed all the units.</a:t>
            </a:r>
          </a:p>
          <a:p>
            <a:r>
              <a:rPr lang="en-AU" sz="1200">
                <a:solidFill>
                  <a:srgbClr val="595959"/>
                </a:solidFill>
              </a:rPr>
              <a:t>●     </a:t>
            </a:r>
            <a:r>
              <a:rPr lang="en-US" sz="1200">
                <a:solidFill>
                  <a:schemeClr val="tx1">
                    <a:lumMod val="75000"/>
                    <a:lumOff val="25000"/>
                  </a:schemeClr>
                </a:solidFill>
                <a:latin typeface="Segoe UI" panose="020B0502040204020203" pitchFamily="34" charset="0"/>
                <a:cs typeface="Segoe UI" panose="020B0502040204020203" pitchFamily="34" charset="0"/>
              </a:rPr>
              <a:t>Completed the survey.</a:t>
            </a:r>
          </a:p>
        </p:txBody>
      </p:sp>
      <p:sp>
        <p:nvSpPr>
          <p:cNvPr id="300" name="Shape 300"/>
          <p:cNvSpPr txBox="1"/>
          <p:nvPr/>
        </p:nvSpPr>
        <p:spPr>
          <a:xfrm>
            <a:off x="786278" y="2407529"/>
            <a:ext cx="3277196" cy="756417"/>
          </a:xfrm>
          <a:prstGeom prst="rect">
            <a:avLst/>
          </a:prstGeom>
          <a:noFill/>
          <a:ln>
            <a:noFill/>
          </a:ln>
        </p:spPr>
        <p:txBody>
          <a:bodyPr wrap="square" lIns="91425" tIns="45700" rIns="91425" bIns="45700" anchor="t" anchorCtr="0">
            <a:noAutofit/>
          </a:bodyPr>
          <a:lstStyle/>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Holiday Letter     </a:t>
            </a:r>
            <a:r>
              <a:rPr lang="en-AU" sz="1200" dirty="0">
                <a:solidFill>
                  <a:srgbClr val="595959"/>
                </a:solidFill>
              </a:rPr>
              <a:t>●</a:t>
            </a:r>
            <a:endParaRPr lang="en-US" sz="1200" dirty="0">
              <a:solidFill>
                <a:srgbClr val="595959"/>
              </a:solidFill>
              <a:latin typeface="Segoe UI" panose="020B0502040204020203" pitchFamily="34" charset="0"/>
              <a:cs typeface="Segoe UI" panose="020B0502040204020203" pitchFamily="34" charset="0"/>
            </a:endParaRPr>
          </a:p>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Confirmation of Studies Letter     </a:t>
            </a:r>
            <a:r>
              <a:rPr lang="en-AU" sz="1200" dirty="0">
                <a:solidFill>
                  <a:srgbClr val="595959"/>
                </a:solidFill>
              </a:rPr>
              <a:t>●</a:t>
            </a:r>
            <a:endParaRPr lang="en-US" sz="1200" dirty="0">
              <a:solidFill>
                <a:srgbClr val="595959"/>
              </a:solidFill>
              <a:latin typeface="Segoe UI" panose="020B0502040204020203" pitchFamily="34" charset="0"/>
              <a:cs typeface="Segoe UI" panose="020B0502040204020203" pitchFamily="34" charset="0"/>
            </a:endParaRPr>
          </a:p>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Student ID and Printer Card     </a:t>
            </a:r>
            <a:r>
              <a:rPr lang="en-AU" sz="1200" dirty="0">
                <a:solidFill>
                  <a:srgbClr val="595959"/>
                </a:solidFill>
              </a:rPr>
              <a:t>●</a:t>
            </a:r>
            <a:endParaRPr lang="en-US" sz="1200" dirty="0">
              <a:solidFill>
                <a:srgbClr val="595959"/>
              </a:solidFill>
              <a:latin typeface="Segoe UI" panose="020B0502040204020203" pitchFamily="34" charset="0"/>
              <a:cs typeface="Segoe UI" panose="020B0502040204020203" pitchFamily="34" charset="0"/>
            </a:endParaRPr>
          </a:p>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Timetable/Class Changes     </a:t>
            </a:r>
            <a:r>
              <a:rPr lang="en-AU" sz="1200" dirty="0">
                <a:solidFill>
                  <a:srgbClr val="595959"/>
                </a:solidFill>
              </a:rPr>
              <a:t>●</a:t>
            </a:r>
            <a:endParaRPr lang="en-US" sz="1200" dirty="0">
              <a:solidFill>
                <a:srgbClr val="595959"/>
              </a:solidFill>
              <a:latin typeface="Segoe UI" panose="020B0502040204020203" pitchFamily="34" charset="0"/>
              <a:cs typeface="Segoe UI" panose="020B0502040204020203" pitchFamily="34" charset="0"/>
            </a:endParaRPr>
          </a:p>
        </p:txBody>
      </p:sp>
      <p:sp>
        <p:nvSpPr>
          <p:cNvPr id="302" name="Shape 302"/>
          <p:cNvSpPr txBox="1"/>
          <p:nvPr/>
        </p:nvSpPr>
        <p:spPr>
          <a:xfrm>
            <a:off x="786278" y="3682682"/>
            <a:ext cx="3277196" cy="603568"/>
          </a:xfrm>
          <a:prstGeom prst="rect">
            <a:avLst/>
          </a:prstGeom>
          <a:noFill/>
          <a:ln>
            <a:noFill/>
          </a:ln>
        </p:spPr>
        <p:txBody>
          <a:bodyPr wrap="square" lIns="91425" tIns="45700" rIns="91425" bIns="45700" anchor="t" anchorCtr="0">
            <a:noAutofit/>
          </a:bodyPr>
          <a:lstStyle/>
          <a:p>
            <a:pPr algn="r"/>
            <a:r>
              <a:rPr lang="en-US" sz="1200">
                <a:solidFill>
                  <a:schemeClr val="tx1">
                    <a:lumMod val="75000"/>
                    <a:lumOff val="25000"/>
                  </a:schemeClr>
                </a:solidFill>
                <a:latin typeface="Segoe UI" panose="020B0502040204020203" pitchFamily="34" charset="0"/>
                <a:cs typeface="Segoe UI" panose="020B0502040204020203" pitchFamily="34" charset="0"/>
              </a:rPr>
              <a:t>Paid all the fees     </a:t>
            </a:r>
            <a:r>
              <a:rPr lang="en-AU" sz="1200">
                <a:solidFill>
                  <a:srgbClr val="595959"/>
                </a:solidFill>
              </a:rPr>
              <a:t>●</a:t>
            </a:r>
          </a:p>
          <a:p>
            <a:pPr algn="r"/>
            <a:r>
              <a:rPr lang="en-US" sz="1200">
                <a:solidFill>
                  <a:schemeClr val="tx1">
                    <a:lumMod val="75000"/>
                    <a:lumOff val="25000"/>
                  </a:schemeClr>
                </a:solidFill>
                <a:latin typeface="Segoe UI" panose="020B0502040204020203" pitchFamily="34" charset="0"/>
                <a:cs typeface="Segoe UI" panose="020B0502040204020203" pitchFamily="34" charset="0"/>
              </a:rPr>
              <a:t>USI     </a:t>
            </a:r>
            <a:r>
              <a:rPr lang="en-AU" sz="1200">
                <a:solidFill>
                  <a:srgbClr val="595959"/>
                </a:solidFill>
              </a:rPr>
              <a:t>●</a:t>
            </a:r>
            <a:endParaRPr lang="en-US" sz="1200">
              <a:solidFill>
                <a:srgbClr val="595959"/>
              </a:solidFill>
              <a:latin typeface="Segoe UI" panose="020B0502040204020203" pitchFamily="34" charset="0"/>
              <a:cs typeface="Segoe UI" panose="020B0502040204020203" pitchFamily="34" charset="0"/>
            </a:endParaRPr>
          </a:p>
          <a:p>
            <a:pPr algn="r"/>
            <a:r>
              <a:rPr lang="en-US" sz="1200">
                <a:solidFill>
                  <a:schemeClr val="tx1">
                    <a:lumMod val="75000"/>
                    <a:lumOff val="25000"/>
                  </a:schemeClr>
                </a:solidFill>
                <a:latin typeface="Segoe UI" panose="020B0502040204020203" pitchFamily="34" charset="0"/>
                <a:cs typeface="Segoe UI" panose="020B0502040204020203" pitchFamily="34" charset="0"/>
              </a:rPr>
              <a:t>Passed all the units     </a:t>
            </a:r>
            <a:r>
              <a:rPr lang="en-AU" sz="1200">
                <a:solidFill>
                  <a:srgbClr val="595959"/>
                </a:solidFill>
              </a:rPr>
              <a:t>●</a:t>
            </a:r>
            <a:endParaRPr lang="en-US" sz="1200">
              <a:solidFill>
                <a:srgbClr val="595959"/>
              </a:solidFill>
              <a:latin typeface="Segoe UI" panose="020B0502040204020203" pitchFamily="34" charset="0"/>
              <a:cs typeface="Segoe UI" panose="020B0502040204020203" pitchFamily="34" charset="0"/>
            </a:endParaRPr>
          </a:p>
        </p:txBody>
      </p:sp>
      <p:sp>
        <p:nvSpPr>
          <p:cNvPr id="303" name="Shape 303"/>
          <p:cNvSpPr txBox="1">
            <a:spLocks noGrp="1"/>
          </p:cNvSpPr>
          <p:nvPr>
            <p:ph type="title"/>
          </p:nvPr>
        </p:nvSpPr>
        <p:spPr>
          <a:xfrm>
            <a:off x="13043" y="249706"/>
            <a:ext cx="9144000" cy="601800"/>
          </a:xfrm>
          <a:prstGeom prst="rect">
            <a:avLst/>
          </a:prstGeom>
        </p:spPr>
        <p:txBody>
          <a:bodyPr wrap="square" lIns="91425" tIns="91425" rIns="91425" bIns="91425" anchor="ctr" anchorCtr="0">
            <a:noAutofit/>
          </a:bodyPr>
          <a:lstStyle/>
          <a:p>
            <a:pPr lvl="0">
              <a:buClr>
                <a:schemeClr val="dk1"/>
              </a:buClr>
              <a:buSzPct val="25000"/>
            </a:pPr>
            <a:r>
              <a:rPr lang="en-US" sz="4000" b="1" dirty="0">
                <a:solidFill>
                  <a:srgbClr val="E54632"/>
                </a:solidFill>
              </a:rPr>
              <a:t>Student</a:t>
            </a:r>
            <a:r>
              <a:rPr lang="en" sz="4000" b="1" dirty="0">
                <a:solidFill>
                  <a:srgbClr val="595959"/>
                </a:solidFill>
              </a:rPr>
              <a:t> </a:t>
            </a:r>
            <a:r>
              <a:rPr lang="en-AU" sz="4000" b="1" dirty="0">
                <a:solidFill>
                  <a:srgbClr val="595959"/>
                </a:solidFill>
              </a:rPr>
              <a:t>Requests</a:t>
            </a:r>
            <a:endParaRPr lang="en" sz="4000" dirty="0">
              <a:solidFill>
                <a:schemeClr val="dk1"/>
              </a:solidFill>
            </a:endParaRPr>
          </a:p>
        </p:txBody>
      </p:sp>
      <p:sp>
        <p:nvSpPr>
          <p:cNvPr id="30" name="Shape 283"/>
          <p:cNvSpPr/>
          <p:nvPr/>
        </p:nvSpPr>
        <p:spPr>
          <a:xfrm>
            <a:off x="4291066" y="1891296"/>
            <a:ext cx="196906" cy="2011393"/>
          </a:xfrm>
          <a:custGeom>
            <a:avLst/>
            <a:gdLst/>
            <a:ahLst/>
            <a:cxnLst/>
            <a:rect l="0" t="0" r="0" b="0"/>
            <a:pathLst>
              <a:path w="120000" h="120000" extrusionOk="0">
                <a:moveTo>
                  <a:pt x="0" y="0"/>
                </a:moveTo>
                <a:lnTo>
                  <a:pt x="60708" y="0"/>
                </a:lnTo>
                <a:lnTo>
                  <a:pt x="120000" y="3787"/>
                </a:lnTo>
                <a:lnTo>
                  <a:pt x="120000" y="120000"/>
                </a:lnTo>
                <a:lnTo>
                  <a:pt x="117742" y="120000"/>
                </a:lnTo>
                <a:cubicBezTo>
                  <a:pt x="111637" y="116604"/>
                  <a:pt x="88069" y="114098"/>
                  <a:pt x="60000" y="114098"/>
                </a:cubicBezTo>
                <a:cubicBezTo>
                  <a:pt x="31930" y="114098"/>
                  <a:pt x="8363" y="116604"/>
                  <a:pt x="2258" y="120000"/>
                </a:cubicBezTo>
                <a:lnTo>
                  <a:pt x="0" y="120000"/>
                </a:lnTo>
                <a:close/>
              </a:path>
            </a:pathLst>
          </a:custGeom>
          <a:gradFill>
            <a:gsLst>
              <a:gs pos="0">
                <a:srgbClr val="E54632"/>
              </a:gs>
              <a:gs pos="100000">
                <a:srgbClr val="E54632"/>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Tree>
    <p:extLst>
      <p:ext uri="{BB962C8B-B14F-4D97-AF65-F5344CB8AC3E}">
        <p14:creationId xmlns:p14="http://schemas.microsoft.com/office/powerpoint/2010/main" val="5126215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p:nvPr/>
        </p:nvSpPr>
        <p:spPr>
          <a:xfrm>
            <a:off x="563303" y="1557714"/>
            <a:ext cx="2160240" cy="2017751"/>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3F3F3F"/>
              </a:buClr>
              <a:buSzPct val="25000"/>
              <a:buFont typeface="Arial"/>
              <a:buNone/>
            </a:pPr>
            <a:r>
              <a:rPr lang="en-US" sz="3600" b="1" dirty="0">
                <a:solidFill>
                  <a:srgbClr val="3F3F3F"/>
                </a:solidFill>
                <a:latin typeface="Arial"/>
                <a:ea typeface="Arial"/>
                <a:cs typeface="Arial"/>
                <a:sym typeface="Arial"/>
              </a:rPr>
              <a:t>Student</a:t>
            </a:r>
            <a:r>
              <a:rPr lang="en" sz="3600" b="1" dirty="0">
                <a:solidFill>
                  <a:srgbClr val="E54632"/>
                </a:solidFill>
                <a:latin typeface="Arial"/>
                <a:ea typeface="Arial"/>
                <a:cs typeface="Arial"/>
                <a:sym typeface="Arial"/>
              </a:rPr>
              <a:t> </a:t>
            </a:r>
            <a:br>
              <a:rPr lang="en" sz="3600" b="1" dirty="0">
                <a:solidFill>
                  <a:srgbClr val="E54632"/>
                </a:solidFill>
                <a:latin typeface="Arial"/>
                <a:ea typeface="Arial"/>
                <a:cs typeface="Arial"/>
                <a:sym typeface="Arial"/>
              </a:rPr>
            </a:br>
            <a:r>
              <a:rPr lang="en" sz="3600" b="1" dirty="0">
                <a:solidFill>
                  <a:srgbClr val="E54632"/>
                </a:solidFill>
              </a:rPr>
              <a:t>Support</a:t>
            </a:r>
            <a:r>
              <a:rPr lang="en" sz="3600" b="1" dirty="0">
                <a:solidFill>
                  <a:srgbClr val="E54632"/>
                </a:solidFill>
                <a:latin typeface="Arial"/>
                <a:ea typeface="Arial"/>
                <a:cs typeface="Arial"/>
                <a:sym typeface="Arial"/>
              </a:rPr>
              <a:t> </a:t>
            </a:r>
            <a:br>
              <a:rPr lang="en" sz="3600" b="1" dirty="0">
                <a:solidFill>
                  <a:srgbClr val="595959"/>
                </a:solidFill>
                <a:latin typeface="Arial"/>
                <a:ea typeface="Arial"/>
                <a:cs typeface="Arial"/>
                <a:sym typeface="Arial"/>
              </a:rPr>
            </a:br>
            <a:r>
              <a:rPr lang="en" sz="3600" b="1" dirty="0">
                <a:solidFill>
                  <a:srgbClr val="595959"/>
                </a:solidFill>
              </a:rPr>
              <a:t>Services</a:t>
            </a:r>
            <a:endParaRPr lang="en" sz="3600" b="1" dirty="0">
              <a:solidFill>
                <a:srgbClr val="595959"/>
              </a:solidFill>
              <a:latin typeface="Arial"/>
              <a:ea typeface="Arial"/>
              <a:cs typeface="Arial"/>
              <a:sym typeface="Arial"/>
            </a:endParaRPr>
          </a:p>
        </p:txBody>
      </p:sp>
      <p:grpSp>
        <p:nvGrpSpPr>
          <p:cNvPr id="743" name="Shape 743"/>
          <p:cNvGrpSpPr/>
          <p:nvPr/>
        </p:nvGrpSpPr>
        <p:grpSpPr>
          <a:xfrm>
            <a:off x="3246752" y="656238"/>
            <a:ext cx="2593340" cy="3530502"/>
            <a:chOff x="3274805" y="801339"/>
            <a:chExt cx="2593340" cy="3530502"/>
          </a:xfrm>
        </p:grpSpPr>
        <p:sp>
          <p:nvSpPr>
            <p:cNvPr id="744" name="Shape 744"/>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5" name="Shape 745"/>
            <p:cNvSpPr/>
            <p:nvPr/>
          </p:nvSpPr>
          <p:spPr>
            <a:xfrm>
              <a:off x="3466380" y="928382"/>
              <a:ext cx="2243304" cy="3276416"/>
            </a:xfrm>
            <a:prstGeom prst="rect">
              <a:avLst/>
            </a:prstGeom>
            <a:no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46" name="Shape 746"/>
          <p:cNvGrpSpPr/>
          <p:nvPr/>
        </p:nvGrpSpPr>
        <p:grpSpPr>
          <a:xfrm>
            <a:off x="5979080" y="673806"/>
            <a:ext cx="2593340" cy="3530502"/>
            <a:chOff x="3274805" y="801339"/>
            <a:chExt cx="2593340" cy="3530502"/>
          </a:xfrm>
        </p:grpSpPr>
        <p:sp>
          <p:nvSpPr>
            <p:cNvPr id="747" name="Shape 747"/>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8" name="Shape 748"/>
            <p:cNvSpPr/>
            <p:nvPr/>
          </p:nvSpPr>
          <p:spPr>
            <a:xfrm>
              <a:off x="3466380" y="928382"/>
              <a:ext cx="2243304" cy="3276416"/>
            </a:xfrm>
            <a:prstGeom prst="rect">
              <a:avLst/>
            </a:prstGeom>
            <a:no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751" name="Shape 751"/>
          <p:cNvSpPr txBox="1"/>
          <p:nvPr/>
        </p:nvSpPr>
        <p:spPr>
          <a:xfrm>
            <a:off x="3310967" y="1062818"/>
            <a:ext cx="2572326" cy="2717342"/>
          </a:xfrm>
          <a:prstGeom prst="rect">
            <a:avLst/>
          </a:prstGeom>
          <a:noFill/>
          <a:ln>
            <a:noFill/>
          </a:ln>
        </p:spPr>
        <p:txBody>
          <a:bodyPr wrap="square" lIns="91425" tIns="45700" rIns="91425" bIns="45700" anchor="t" anchorCtr="0">
            <a:noAutofit/>
          </a:bodyPr>
          <a:lstStyle/>
          <a:p>
            <a:pPr marL="285750" lvl="0" indent="-285750">
              <a:buFont typeface="Arial"/>
              <a:buChar char="•"/>
              <a:defRPr/>
            </a:pPr>
            <a:r>
              <a:rPr lang="en-US" sz="1200" b="1" dirty="0">
                <a:solidFill>
                  <a:prstClr val="black"/>
                </a:solidFill>
                <a:latin typeface="+mj-lt"/>
                <a:cs typeface="Segoe UI"/>
              </a:rPr>
              <a:t>Update Contact Details</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Enrolment &amp; registration</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Fees and refunds</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Credit transfer application</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Access to student RTOM portal</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General Academic enquiries</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Issue Student ID/Printer Cards</a:t>
            </a:r>
          </a:p>
        </p:txBody>
      </p:sp>
      <p:sp>
        <p:nvSpPr>
          <p:cNvPr id="15" name="Shape 751">
            <a:extLst>
              <a:ext uri="{FF2B5EF4-FFF2-40B4-BE49-F238E27FC236}">
                <a16:creationId xmlns:a16="http://schemas.microsoft.com/office/drawing/2014/main" id="{A65F70BF-7631-4BCE-88F6-732C6C1B3F22}"/>
              </a:ext>
            </a:extLst>
          </p:cNvPr>
          <p:cNvSpPr txBox="1"/>
          <p:nvPr/>
        </p:nvSpPr>
        <p:spPr>
          <a:xfrm>
            <a:off x="6031667" y="1062818"/>
            <a:ext cx="2589820" cy="3276416"/>
          </a:xfrm>
          <a:prstGeom prst="rect">
            <a:avLst/>
          </a:prstGeom>
          <a:noFill/>
          <a:ln>
            <a:noFill/>
          </a:ln>
        </p:spPr>
        <p:txBody>
          <a:bodyPr wrap="square" lIns="91425" tIns="45700" rIns="91425" bIns="45700" anchor="t" anchorCtr="0">
            <a:noAutofit/>
          </a:bodyPr>
          <a:lstStyle/>
          <a:p>
            <a:pPr marL="285750" lvl="0" indent="-285750">
              <a:buFont typeface="Arial"/>
              <a:buChar char="•"/>
              <a:defRPr/>
            </a:pPr>
            <a:r>
              <a:rPr lang="en-US" sz="1200" b="1" dirty="0">
                <a:solidFill>
                  <a:prstClr val="black"/>
                </a:solidFill>
                <a:latin typeface="+mj-lt"/>
                <a:cs typeface="Segoe UI"/>
              </a:rPr>
              <a:t>Deferring / changing course</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err="1">
                <a:solidFill>
                  <a:prstClr val="black"/>
                </a:solidFill>
                <a:latin typeface="+mj-lt"/>
                <a:cs typeface="Segoe UI"/>
              </a:rPr>
              <a:t>CoE</a:t>
            </a:r>
            <a:r>
              <a:rPr lang="en-US" sz="1200" b="1" dirty="0">
                <a:solidFill>
                  <a:prstClr val="black"/>
                </a:solidFill>
                <a:latin typeface="+mj-lt"/>
                <a:cs typeface="Segoe UI"/>
              </a:rPr>
              <a:t> extension</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Student withdrawal/refund</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Student complaints and appeals</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Attendance</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Academic intervention &amp; student plan payment</a:t>
            </a:r>
          </a:p>
          <a:p>
            <a:pPr lvl="0">
              <a:defRPr/>
            </a:pPr>
            <a:endParaRPr lang="en-US" sz="11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Leave of Absence</a:t>
            </a:r>
          </a:p>
        </p:txBody>
      </p:sp>
    </p:spTree>
    <p:extLst>
      <p:ext uri="{BB962C8B-B14F-4D97-AF65-F5344CB8AC3E}">
        <p14:creationId xmlns:p14="http://schemas.microsoft.com/office/powerpoint/2010/main" val="37384489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0" y="11901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dirty="0">
                <a:solidFill>
                  <a:srgbClr val="E54632"/>
                </a:solidFill>
              </a:rPr>
              <a:t>EGI</a:t>
            </a:r>
            <a:r>
              <a:rPr lang="en" sz="3600" b="1" i="0" u="none" strike="noStrike" cap="none" dirty="0">
                <a:solidFill>
                  <a:schemeClr val="dk1"/>
                </a:solidFill>
                <a:latin typeface="Arial"/>
                <a:ea typeface="Arial"/>
                <a:cs typeface="Arial"/>
                <a:sym typeface="Arial"/>
              </a:rPr>
              <a:t> </a:t>
            </a:r>
            <a:r>
              <a:rPr lang="en-US" sz="3600" b="1" i="0" u="none" strike="noStrike" cap="none" dirty="0">
                <a:solidFill>
                  <a:schemeClr val="dk1"/>
                </a:solidFill>
                <a:latin typeface="Arial"/>
                <a:ea typeface="Arial"/>
                <a:cs typeface="Arial"/>
                <a:sym typeface="Arial"/>
              </a:rPr>
              <a:t>Facilities</a:t>
            </a:r>
            <a:endParaRPr lang="en" sz="3600" b="1" i="0" u="none" strike="noStrike" cap="none" dirty="0">
              <a:solidFill>
                <a:srgbClr val="595959"/>
              </a:solidFill>
              <a:latin typeface="Arial"/>
              <a:ea typeface="Arial"/>
              <a:cs typeface="Arial"/>
              <a:sym typeface="Arial"/>
            </a:endParaRPr>
          </a:p>
        </p:txBody>
      </p:sp>
      <p:sp>
        <p:nvSpPr>
          <p:cNvPr id="246" name="Shape 246"/>
          <p:cNvSpPr/>
          <p:nvPr/>
        </p:nvSpPr>
        <p:spPr>
          <a:xfrm rot="5400000" flipV="1">
            <a:off x="-604296" y="2636795"/>
            <a:ext cx="3106189" cy="45719"/>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8" name="Shape 248"/>
          <p:cNvSpPr/>
          <p:nvPr/>
        </p:nvSpPr>
        <p:spPr>
          <a:xfrm>
            <a:off x="825436" y="1106560"/>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9" name="Shape 249"/>
          <p:cNvSpPr/>
          <p:nvPr/>
        </p:nvSpPr>
        <p:spPr>
          <a:xfrm>
            <a:off x="834077" y="3416392"/>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0" name="Shape 250"/>
          <p:cNvSpPr/>
          <p:nvPr/>
        </p:nvSpPr>
        <p:spPr>
          <a:xfrm>
            <a:off x="847313" y="2224048"/>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1" name="Shape 251"/>
          <p:cNvSpPr/>
          <p:nvPr/>
        </p:nvSpPr>
        <p:spPr>
          <a:xfrm>
            <a:off x="834077" y="2790961"/>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66" name="Shape 266"/>
          <p:cNvSpPr txBox="1"/>
          <p:nvPr/>
        </p:nvSpPr>
        <p:spPr>
          <a:xfrm>
            <a:off x="1595057" y="1003475"/>
            <a:ext cx="3979533"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Location, Local Culture, Life in Australia.</a:t>
            </a:r>
            <a:endParaRPr lang="en" sz="1800" b="1">
              <a:solidFill>
                <a:srgbClr val="595959"/>
              </a:solidFill>
              <a:latin typeface="Calibri"/>
              <a:ea typeface="Calibri"/>
              <a:cs typeface="Calibri"/>
              <a:sym typeface="Calibri"/>
            </a:endParaRPr>
          </a:p>
        </p:txBody>
      </p:sp>
      <p:sp>
        <p:nvSpPr>
          <p:cNvPr id="34" name="Shape 248">
            <a:extLst>
              <a:ext uri="{FF2B5EF4-FFF2-40B4-BE49-F238E27FC236}">
                <a16:creationId xmlns:a16="http://schemas.microsoft.com/office/drawing/2014/main" id="{7E4B7050-394B-4AEF-845D-D3C1A1707AB7}"/>
              </a:ext>
            </a:extLst>
          </p:cNvPr>
          <p:cNvSpPr/>
          <p:nvPr/>
        </p:nvSpPr>
        <p:spPr>
          <a:xfrm>
            <a:off x="831266" y="166803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5" name="Shape 248">
            <a:extLst>
              <a:ext uri="{FF2B5EF4-FFF2-40B4-BE49-F238E27FC236}">
                <a16:creationId xmlns:a16="http://schemas.microsoft.com/office/drawing/2014/main" id="{037029E0-00AF-42B9-8249-00A2FEC78688}"/>
              </a:ext>
            </a:extLst>
          </p:cNvPr>
          <p:cNvSpPr/>
          <p:nvPr/>
        </p:nvSpPr>
        <p:spPr>
          <a:xfrm>
            <a:off x="825436" y="3983305"/>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3" name="Shape 266">
            <a:extLst>
              <a:ext uri="{FF2B5EF4-FFF2-40B4-BE49-F238E27FC236}">
                <a16:creationId xmlns:a16="http://schemas.microsoft.com/office/drawing/2014/main" id="{AFD42D80-DAE7-4D40-9F81-40D91B41A17C}"/>
              </a:ext>
            </a:extLst>
          </p:cNvPr>
          <p:cNvSpPr txBox="1"/>
          <p:nvPr/>
        </p:nvSpPr>
        <p:spPr>
          <a:xfrm>
            <a:off x="1595057" y="1565237"/>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Classroom/Computer Labs .</a:t>
            </a:r>
            <a:endParaRPr lang="en" sz="1800" b="1" dirty="0">
              <a:solidFill>
                <a:srgbClr val="595959"/>
              </a:solidFill>
              <a:latin typeface="Calibri"/>
              <a:ea typeface="Calibri"/>
              <a:cs typeface="Calibri"/>
              <a:sym typeface="Calibri"/>
            </a:endParaRPr>
          </a:p>
        </p:txBody>
      </p:sp>
      <p:sp>
        <p:nvSpPr>
          <p:cNvPr id="44" name="Shape 266">
            <a:extLst>
              <a:ext uri="{FF2B5EF4-FFF2-40B4-BE49-F238E27FC236}">
                <a16:creationId xmlns:a16="http://schemas.microsoft.com/office/drawing/2014/main" id="{6D72BBD5-94AB-4529-8501-1D3CC8FAD01D}"/>
              </a:ext>
            </a:extLst>
          </p:cNvPr>
          <p:cNvSpPr txBox="1"/>
          <p:nvPr/>
        </p:nvSpPr>
        <p:spPr>
          <a:xfrm>
            <a:off x="1615105" y="2162800"/>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Internet and Printing Access.</a:t>
            </a:r>
            <a:endParaRPr lang="en" sz="1800" b="1">
              <a:solidFill>
                <a:srgbClr val="595959"/>
              </a:solidFill>
              <a:latin typeface="Calibri"/>
              <a:ea typeface="Calibri"/>
              <a:cs typeface="Calibri"/>
              <a:sym typeface="Calibri"/>
            </a:endParaRPr>
          </a:p>
        </p:txBody>
      </p:sp>
      <p:sp>
        <p:nvSpPr>
          <p:cNvPr id="45" name="Shape 266">
            <a:extLst>
              <a:ext uri="{FF2B5EF4-FFF2-40B4-BE49-F238E27FC236}">
                <a16:creationId xmlns:a16="http://schemas.microsoft.com/office/drawing/2014/main" id="{DC027898-F876-44C4-83C8-17A7F1D5D42A}"/>
              </a:ext>
            </a:extLst>
          </p:cNvPr>
          <p:cNvSpPr txBox="1"/>
          <p:nvPr/>
        </p:nvSpPr>
        <p:spPr>
          <a:xfrm>
            <a:off x="1603077" y="2728286"/>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Kitchen and Toilets</a:t>
            </a:r>
            <a:endParaRPr lang="en" sz="1800" b="1">
              <a:solidFill>
                <a:srgbClr val="595959"/>
              </a:solidFill>
              <a:latin typeface="Calibri"/>
              <a:ea typeface="Calibri"/>
              <a:cs typeface="Calibri"/>
              <a:sym typeface="Calibri"/>
            </a:endParaRPr>
          </a:p>
        </p:txBody>
      </p:sp>
      <p:sp>
        <p:nvSpPr>
          <p:cNvPr id="46" name="Shape 266">
            <a:extLst>
              <a:ext uri="{FF2B5EF4-FFF2-40B4-BE49-F238E27FC236}">
                <a16:creationId xmlns:a16="http://schemas.microsoft.com/office/drawing/2014/main" id="{17102C1C-1ED8-43D3-A5F9-F754A51819C4}"/>
              </a:ext>
            </a:extLst>
          </p:cNvPr>
          <p:cNvSpPr txBox="1"/>
          <p:nvPr/>
        </p:nvSpPr>
        <p:spPr>
          <a:xfrm>
            <a:off x="1615105" y="3294502"/>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dirty="0">
                <a:solidFill>
                  <a:srgbClr val="595959"/>
                </a:solidFill>
                <a:latin typeface="Calibri"/>
                <a:ea typeface="Calibri"/>
                <a:cs typeface="Calibri"/>
                <a:sym typeface="Calibri"/>
              </a:rPr>
              <a:t>Student Area (</a:t>
            </a:r>
            <a:r>
              <a:rPr lang="en-US" sz="1800" b="1">
                <a:solidFill>
                  <a:srgbClr val="595959"/>
                </a:solidFill>
                <a:latin typeface="Calibri"/>
                <a:ea typeface="Calibri"/>
                <a:cs typeface="Calibri"/>
                <a:sym typeface="Calibri"/>
              </a:rPr>
              <a:t>Level 1, 2 and 3</a:t>
            </a:r>
            <a:r>
              <a:rPr lang="en-US" sz="1800" b="1" dirty="0">
                <a:solidFill>
                  <a:srgbClr val="595959"/>
                </a:solidFill>
                <a:latin typeface="Calibri"/>
                <a:ea typeface="Calibri"/>
                <a:cs typeface="Calibri"/>
                <a:sym typeface="Calibri"/>
              </a:rPr>
              <a:t>).</a:t>
            </a:r>
            <a:endParaRPr lang="en" sz="1800" b="1" dirty="0">
              <a:solidFill>
                <a:srgbClr val="595959"/>
              </a:solidFill>
              <a:latin typeface="Calibri"/>
              <a:ea typeface="Calibri"/>
              <a:cs typeface="Calibri"/>
              <a:sym typeface="Calibri"/>
            </a:endParaRPr>
          </a:p>
        </p:txBody>
      </p:sp>
      <p:sp>
        <p:nvSpPr>
          <p:cNvPr id="47" name="Shape 266">
            <a:extLst>
              <a:ext uri="{FF2B5EF4-FFF2-40B4-BE49-F238E27FC236}">
                <a16:creationId xmlns:a16="http://schemas.microsoft.com/office/drawing/2014/main" id="{458AFCA7-3936-472A-B563-7ADAC2D0D020}"/>
              </a:ext>
            </a:extLst>
          </p:cNvPr>
          <p:cNvSpPr txBox="1"/>
          <p:nvPr/>
        </p:nvSpPr>
        <p:spPr>
          <a:xfrm>
            <a:off x="1615109" y="3907384"/>
            <a:ext cx="7215192"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dirty="0">
                <a:solidFill>
                  <a:srgbClr val="595959"/>
                </a:solidFill>
                <a:latin typeface="Calibri"/>
                <a:ea typeface="Calibri"/>
                <a:cs typeface="Calibri"/>
                <a:sym typeface="Calibri"/>
              </a:rPr>
              <a:t>Student Notice Boards – (Level 1, 2 and 3)</a:t>
            </a:r>
            <a:endParaRPr lang="en" sz="1800" b="1" dirty="0">
              <a:solidFill>
                <a:srgbClr val="595959"/>
              </a:solidFill>
              <a:latin typeface="Calibri"/>
              <a:ea typeface="Calibri"/>
              <a:cs typeface="Calibri"/>
              <a:sym typeface="Calibri"/>
            </a:endParaRPr>
          </a:p>
        </p:txBody>
      </p:sp>
    </p:spTree>
    <p:extLst>
      <p:ext uri="{BB962C8B-B14F-4D97-AF65-F5344CB8AC3E}">
        <p14:creationId xmlns:p14="http://schemas.microsoft.com/office/powerpoint/2010/main" val="18067805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Shape 631"/>
          <p:cNvSpPr/>
          <p:nvPr/>
        </p:nvSpPr>
        <p:spPr>
          <a:xfrm>
            <a:off x="540000" y="1392628"/>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32" name="Shape 632"/>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lvl="0">
              <a:buClr>
                <a:srgbClr val="E54632"/>
              </a:buClr>
              <a:buSzPct val="25000"/>
            </a:pPr>
            <a:r>
              <a:rPr lang="en" sz="3600" b="1" i="0" u="none" strike="noStrike" cap="none">
                <a:solidFill>
                  <a:srgbClr val="E54632"/>
                </a:solidFill>
                <a:latin typeface="Arial"/>
                <a:ea typeface="Arial"/>
                <a:cs typeface="Arial"/>
                <a:sym typeface="Arial"/>
              </a:rPr>
              <a:t>External</a:t>
            </a:r>
            <a:r>
              <a:rPr lang="en" sz="3600" b="1" i="0" u="none" strike="noStrike" cap="none">
                <a:solidFill>
                  <a:srgbClr val="0DD2D9"/>
                </a:solidFill>
                <a:latin typeface="Arial"/>
                <a:ea typeface="Arial"/>
                <a:cs typeface="Arial"/>
                <a:sym typeface="Arial"/>
              </a:rPr>
              <a:t> </a:t>
            </a:r>
            <a:r>
              <a:rPr lang="en">
                <a:solidFill>
                  <a:srgbClr val="595959"/>
                </a:solidFill>
              </a:rPr>
              <a:t>Support Services</a:t>
            </a:r>
            <a:endParaRPr lang="en" sz="3600" b="1" i="0" u="none" strike="noStrike" cap="none">
              <a:solidFill>
                <a:schemeClr val="dk1"/>
              </a:solidFill>
              <a:latin typeface="Arial"/>
              <a:ea typeface="Arial"/>
              <a:cs typeface="Arial"/>
              <a:sym typeface="Arial"/>
            </a:endParaRPr>
          </a:p>
        </p:txBody>
      </p:sp>
      <p:graphicFrame>
        <p:nvGraphicFramePr>
          <p:cNvPr id="633" name="Shape 633"/>
          <p:cNvGraphicFramePr/>
          <p:nvPr>
            <p:extLst>
              <p:ext uri="{D42A27DB-BD31-4B8C-83A1-F6EECF244321}">
                <p14:modId xmlns:p14="http://schemas.microsoft.com/office/powerpoint/2010/main" val="425514488"/>
              </p:ext>
            </p:extLst>
          </p:nvPr>
        </p:nvGraphicFramePr>
        <p:xfrm>
          <a:off x="675410" y="1499023"/>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250" b="1" u="none" strike="noStrike" cap="none" dirty="0">
                          <a:solidFill>
                            <a:schemeClr val="lt1"/>
                          </a:solidFill>
                          <a:latin typeface="Arial"/>
                          <a:ea typeface="Arial"/>
                          <a:cs typeface="Arial"/>
                          <a:sym typeface="Arial"/>
                        </a:rPr>
                        <a:t>Free Legal Advice</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no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r>
                        <a:rPr lang="en" sz="1250" u="none" strike="noStrike" cap="none">
                          <a:solidFill>
                            <a:srgbClr val="595959"/>
                          </a:solidFill>
                          <a:latin typeface="Arial"/>
                          <a:ea typeface="Arial"/>
                          <a:cs typeface="Arial"/>
                          <a:sym typeface="Arial"/>
                        </a:rPr>
                        <a:t>Simple PowerPoint</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no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5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634" name="Shape 634"/>
          <p:cNvSpPr/>
          <p:nvPr/>
        </p:nvSpPr>
        <p:spPr>
          <a:xfrm>
            <a:off x="2604080" y="1392628"/>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5" name="Shape 635"/>
          <p:cNvGraphicFramePr/>
          <p:nvPr>
            <p:extLst>
              <p:ext uri="{D42A27DB-BD31-4B8C-83A1-F6EECF244321}">
                <p14:modId xmlns:p14="http://schemas.microsoft.com/office/powerpoint/2010/main" val="3388429436"/>
              </p:ext>
            </p:extLst>
          </p:nvPr>
        </p:nvGraphicFramePr>
        <p:xfrm>
          <a:off x="2739490" y="1499023"/>
          <a:ext cx="1601400" cy="1155374"/>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381517">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FairTrade</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17744">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56113">
                <a:tc>
                  <a:txBody>
                    <a:bodyPr/>
                    <a:lstStyle/>
                    <a:p>
                      <a:pPr algn="ctr"/>
                      <a:r>
                        <a:rPr lang="en-US" sz="700" dirty="0">
                          <a:solidFill>
                            <a:schemeClr val="tx1"/>
                          </a:solidFill>
                          <a:latin typeface="Segoe UI" panose="020B0502040204020203" pitchFamily="34" charset="0"/>
                          <a:cs typeface="Segoe UI" panose="020B0502040204020203" pitchFamily="34" charset="0"/>
                        </a:rPr>
                        <a:t>Consumer rights and responsibilities</a:t>
                      </a:r>
                    </a:p>
                    <a:p>
                      <a:pPr algn="ctr"/>
                      <a:r>
                        <a:rPr lang="en-US" sz="700" dirty="0">
                          <a:solidFill>
                            <a:schemeClr val="tx1"/>
                          </a:solidFill>
                          <a:latin typeface="Segoe UI" panose="020B0502040204020203" pitchFamily="34" charset="0"/>
                          <a:cs typeface="Segoe UI" panose="020B0502040204020203" pitchFamily="34" charset="0"/>
                        </a:rPr>
                        <a:t>www.qld.gov.au/law/fair-trading</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36" name="Shape 636"/>
          <p:cNvSpPr/>
          <p:nvPr/>
        </p:nvSpPr>
        <p:spPr>
          <a:xfrm>
            <a:off x="4668160" y="1392628"/>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7" name="Shape 637"/>
          <p:cNvGraphicFramePr/>
          <p:nvPr>
            <p:extLst>
              <p:ext uri="{D42A27DB-BD31-4B8C-83A1-F6EECF244321}">
                <p14:modId xmlns:p14="http://schemas.microsoft.com/office/powerpoint/2010/main" val="1845434070"/>
              </p:ext>
            </p:extLst>
          </p:nvPr>
        </p:nvGraphicFramePr>
        <p:xfrm>
          <a:off x="4803570" y="1499023"/>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OMBUDSMAN</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38" name="Shape 638"/>
          <p:cNvSpPr/>
          <p:nvPr/>
        </p:nvSpPr>
        <p:spPr>
          <a:xfrm>
            <a:off x="2598333" y="2877401"/>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9" name="Shape 639"/>
          <p:cNvGraphicFramePr/>
          <p:nvPr>
            <p:extLst>
              <p:ext uri="{D42A27DB-BD31-4B8C-83A1-F6EECF244321}">
                <p14:modId xmlns:p14="http://schemas.microsoft.com/office/powerpoint/2010/main" val="3567091275"/>
              </p:ext>
            </p:extLst>
          </p:nvPr>
        </p:nvGraphicFramePr>
        <p:xfrm>
          <a:off x="2733743"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Lifeline</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0" name="Shape 640"/>
          <p:cNvSpPr/>
          <p:nvPr/>
        </p:nvSpPr>
        <p:spPr>
          <a:xfrm>
            <a:off x="6715565" y="1392627"/>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1" name="Shape 641"/>
          <p:cNvGraphicFramePr/>
          <p:nvPr>
            <p:extLst>
              <p:ext uri="{D42A27DB-BD31-4B8C-83A1-F6EECF244321}">
                <p14:modId xmlns:p14="http://schemas.microsoft.com/office/powerpoint/2010/main" val="1585568952"/>
              </p:ext>
            </p:extLst>
          </p:nvPr>
        </p:nvGraphicFramePr>
        <p:xfrm>
          <a:off x="6850975" y="1519044"/>
          <a:ext cx="1601400" cy="1146152"/>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83784">
                <a:tc>
                  <a:txBody>
                    <a:bodyPr/>
                    <a:lstStyle/>
                    <a:p>
                      <a:pPr marL="0" marR="0" lvl="0" indent="0" algn="ctr" rtl="0">
                        <a:spcBef>
                          <a:spcPts val="0"/>
                        </a:spcBef>
                        <a:buSzPct val="25000"/>
                        <a:buNone/>
                      </a:pPr>
                      <a:r>
                        <a:rPr lang="en-AU" sz="1400" b="1" u="none" strike="noStrike" cap="none">
                          <a:solidFill>
                            <a:schemeClr val="lt1"/>
                          </a:solidFill>
                          <a:latin typeface="Arial"/>
                          <a:ea typeface="Arial"/>
                          <a:cs typeface="Arial"/>
                          <a:sym typeface="Arial"/>
                        </a:rPr>
                        <a:t>STUDY IN AUSTRALIA</a:t>
                      </a: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13991">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13991">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2" name="Shape 642"/>
          <p:cNvSpPr/>
          <p:nvPr/>
        </p:nvSpPr>
        <p:spPr>
          <a:xfrm>
            <a:off x="541502"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3" name="Shape 643"/>
          <p:cNvGraphicFramePr/>
          <p:nvPr>
            <p:extLst>
              <p:ext uri="{D42A27DB-BD31-4B8C-83A1-F6EECF244321}">
                <p14:modId xmlns:p14="http://schemas.microsoft.com/office/powerpoint/2010/main" val="1610362388"/>
              </p:ext>
            </p:extLst>
          </p:nvPr>
        </p:nvGraphicFramePr>
        <p:xfrm>
          <a:off x="676912"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dirty="0">
                          <a:solidFill>
                            <a:schemeClr val="lt1"/>
                          </a:solidFill>
                          <a:latin typeface="Arial"/>
                          <a:ea typeface="Arial"/>
                          <a:cs typeface="Arial"/>
                          <a:sym typeface="Arial"/>
                        </a:rPr>
                        <a:t>CISA</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4" name="Shape 644"/>
          <p:cNvSpPr/>
          <p:nvPr/>
        </p:nvSpPr>
        <p:spPr>
          <a:xfrm>
            <a:off x="4655164"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5" name="Shape 645"/>
          <p:cNvGraphicFramePr/>
          <p:nvPr>
            <p:extLst>
              <p:ext uri="{D42A27DB-BD31-4B8C-83A1-F6EECF244321}">
                <p14:modId xmlns:p14="http://schemas.microsoft.com/office/powerpoint/2010/main" val="1035578326"/>
              </p:ext>
            </p:extLst>
          </p:nvPr>
        </p:nvGraphicFramePr>
        <p:xfrm>
          <a:off x="4790574"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Beyond</a:t>
                      </a:r>
                      <a:r>
                        <a:rPr lang="en" sz="1400" b="1" u="none" strike="noStrike" cap="none" baseline="0">
                          <a:solidFill>
                            <a:schemeClr val="lt1"/>
                          </a:solidFill>
                          <a:latin typeface="Arial"/>
                          <a:ea typeface="Arial"/>
                          <a:cs typeface="Arial"/>
                          <a:sym typeface="Arial"/>
                        </a:rPr>
                        <a:t> Blue</a:t>
                      </a: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6" name="Shape 646"/>
          <p:cNvSpPr/>
          <p:nvPr/>
        </p:nvSpPr>
        <p:spPr>
          <a:xfrm>
            <a:off x="6711995" y="2877401"/>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7" name="Shape 647"/>
          <p:cNvGraphicFramePr/>
          <p:nvPr>
            <p:extLst>
              <p:ext uri="{D42A27DB-BD31-4B8C-83A1-F6EECF244321}">
                <p14:modId xmlns:p14="http://schemas.microsoft.com/office/powerpoint/2010/main" val="2378491607"/>
              </p:ext>
            </p:extLst>
          </p:nvPr>
        </p:nvGraphicFramePr>
        <p:xfrm>
          <a:off x="6847405" y="2983796"/>
          <a:ext cx="1601400" cy="1205890"/>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Gambling</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r>
                        <a:rPr lang="en-US" sz="700" b="0" i="0" u="none" strike="noStrike" cap="none" dirty="0">
                          <a:solidFill>
                            <a:srgbClr val="000000"/>
                          </a:solidFill>
                          <a:effectLst/>
                          <a:latin typeface="Arial"/>
                          <a:ea typeface="Arial"/>
                          <a:cs typeface="Arial"/>
                          <a:sym typeface="Arial"/>
                        </a:rPr>
                        <a:t>Helpline on 1800 858 858 for free and confidential 24-hour counselling and crisis support.</a:t>
                      </a:r>
                      <a:endParaRPr lang="en" sz="6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22" name="Picture 21">
            <a:hlinkClick r:id="rId3"/>
            <a:extLst>
              <a:ext uri="{FF2B5EF4-FFF2-40B4-BE49-F238E27FC236}">
                <a16:creationId xmlns:a16="http://schemas.microsoft.com/office/drawing/2014/main" id="{3D404AA5-D997-4A67-88B9-49876F1F5588}"/>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24153" b="22261"/>
          <a:stretch/>
        </p:blipFill>
        <p:spPr>
          <a:xfrm>
            <a:off x="4803571" y="1930831"/>
            <a:ext cx="1601400" cy="670390"/>
          </a:xfrm>
          <a:prstGeom prst="rect">
            <a:avLst/>
          </a:prstGeom>
        </p:spPr>
      </p:pic>
      <p:pic>
        <p:nvPicPr>
          <p:cNvPr id="24" name="Picture 23">
            <a:hlinkClick r:id="rId5"/>
            <a:extLst>
              <a:ext uri="{FF2B5EF4-FFF2-40B4-BE49-F238E27FC236}">
                <a16:creationId xmlns:a16="http://schemas.microsoft.com/office/drawing/2014/main" id="{5B8647CF-872F-4780-80C0-4D2D3A5B863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1097" y="3352799"/>
            <a:ext cx="1632771" cy="786371"/>
          </a:xfrm>
          <a:prstGeom prst="rect">
            <a:avLst/>
          </a:prstGeom>
        </p:spPr>
      </p:pic>
      <p:pic>
        <p:nvPicPr>
          <p:cNvPr id="25" name="Picture 24">
            <a:hlinkClick r:id="rId7"/>
            <a:extLst>
              <a:ext uri="{FF2B5EF4-FFF2-40B4-BE49-F238E27FC236}">
                <a16:creationId xmlns:a16="http://schemas.microsoft.com/office/drawing/2014/main" id="{9E409B49-0E4F-461B-A9AF-4FA11E310E56}"/>
              </a:ext>
            </a:extLst>
          </p:cNvPr>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753300" y="3641127"/>
            <a:ext cx="1459257" cy="367490"/>
          </a:xfrm>
          <a:prstGeom prst="rect">
            <a:avLst/>
          </a:prstGeom>
        </p:spPr>
      </p:pic>
      <p:pic>
        <p:nvPicPr>
          <p:cNvPr id="28" name="Picture 27">
            <a:hlinkClick r:id="rId10"/>
            <a:extLst>
              <a:ext uri="{FF2B5EF4-FFF2-40B4-BE49-F238E27FC236}">
                <a16:creationId xmlns:a16="http://schemas.microsoft.com/office/drawing/2014/main" id="{76191C9B-221E-40F6-8CD7-0154999EBEA9}"/>
              </a:ext>
            </a:extLst>
          </p:cNvPr>
          <p:cNvPicPr>
            <a:picLocks noChangeAspect="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81225" y="2004030"/>
            <a:ext cx="1109010" cy="670390"/>
          </a:xfrm>
          <a:prstGeom prst="rect">
            <a:avLst/>
          </a:prstGeom>
        </p:spPr>
      </p:pic>
      <p:pic>
        <p:nvPicPr>
          <p:cNvPr id="3" name="Picture 2">
            <a:hlinkClick r:id="rId12"/>
            <a:extLst>
              <a:ext uri="{FF2B5EF4-FFF2-40B4-BE49-F238E27FC236}">
                <a16:creationId xmlns:a16="http://schemas.microsoft.com/office/drawing/2014/main" id="{60669BCC-A762-47FB-B139-DD08F2B9B298}"/>
              </a:ext>
            </a:extLst>
          </p:cNvPr>
          <p:cNvPicPr>
            <a:picLocks noChangeAspect="1"/>
          </p:cNvPicPr>
          <p:nvPr/>
        </p:nvPicPr>
        <p:blipFill>
          <a:blip r:embed="rId13"/>
          <a:stretch>
            <a:fillRect/>
          </a:stretch>
        </p:blipFill>
        <p:spPr>
          <a:xfrm>
            <a:off x="4936110" y="3352799"/>
            <a:ext cx="1300536" cy="786371"/>
          </a:xfrm>
          <a:prstGeom prst="rect">
            <a:avLst/>
          </a:prstGeom>
        </p:spPr>
      </p:pic>
      <p:pic>
        <p:nvPicPr>
          <p:cNvPr id="29" name="Picture 28"/>
          <p:cNvPicPr>
            <a:picLocks noChangeAspect="1"/>
          </p:cNvPicPr>
          <p:nvPr/>
        </p:nvPicPr>
        <p:blipFill>
          <a:blip r:embed="rId14"/>
          <a:stretch>
            <a:fillRect/>
          </a:stretch>
        </p:blipFill>
        <p:spPr>
          <a:xfrm>
            <a:off x="2777868" y="1930831"/>
            <a:ext cx="1461252" cy="301992"/>
          </a:xfrm>
          <a:prstGeom prst="rect">
            <a:avLst/>
          </a:prstGeom>
        </p:spPr>
      </p:pic>
      <p:pic>
        <p:nvPicPr>
          <p:cNvPr id="30" name="Picture 29"/>
          <p:cNvPicPr>
            <a:picLocks noChangeAspect="1"/>
          </p:cNvPicPr>
          <p:nvPr/>
        </p:nvPicPr>
        <p:blipFill>
          <a:blip r:embed="rId14"/>
          <a:stretch>
            <a:fillRect/>
          </a:stretch>
        </p:blipFill>
        <p:spPr>
          <a:xfrm>
            <a:off x="6905104" y="3410481"/>
            <a:ext cx="1461252" cy="301992"/>
          </a:xfrm>
          <a:prstGeom prst="rect">
            <a:avLst/>
          </a:prstGeom>
        </p:spPr>
      </p:pic>
      <p:pic>
        <p:nvPicPr>
          <p:cNvPr id="5" name="Picture 4"/>
          <p:cNvPicPr>
            <a:picLocks noChangeAspect="1"/>
          </p:cNvPicPr>
          <p:nvPr/>
        </p:nvPicPr>
        <p:blipFill>
          <a:blip r:embed="rId15"/>
          <a:stretch>
            <a:fillRect/>
          </a:stretch>
        </p:blipFill>
        <p:spPr>
          <a:xfrm>
            <a:off x="638547" y="1952536"/>
            <a:ext cx="1671706" cy="258581"/>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Shape 631"/>
          <p:cNvSpPr/>
          <p:nvPr/>
        </p:nvSpPr>
        <p:spPr>
          <a:xfrm>
            <a:off x="540000" y="1392628"/>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32" name="Shape 632"/>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lvl="0">
              <a:buClr>
                <a:srgbClr val="E54632"/>
              </a:buClr>
              <a:buSzPct val="25000"/>
            </a:pPr>
            <a:r>
              <a:rPr lang="en-US" sz="3600" b="1" i="0" u="none" strike="noStrike" cap="none">
                <a:solidFill>
                  <a:srgbClr val="E54632"/>
                </a:solidFill>
                <a:latin typeface="Arial"/>
                <a:ea typeface="Arial"/>
                <a:cs typeface="Arial"/>
                <a:sym typeface="Arial"/>
              </a:rPr>
              <a:t>Emergency &amp;</a:t>
            </a:r>
            <a:r>
              <a:rPr lang="en" sz="3600" b="1" i="0" u="none" strike="noStrike" cap="none">
                <a:solidFill>
                  <a:srgbClr val="0DD2D9"/>
                </a:solidFill>
                <a:latin typeface="Arial"/>
                <a:ea typeface="Arial"/>
                <a:cs typeface="Arial"/>
                <a:sym typeface="Arial"/>
              </a:rPr>
              <a:t> </a:t>
            </a:r>
            <a:r>
              <a:rPr lang="en">
                <a:solidFill>
                  <a:srgbClr val="595959"/>
                </a:solidFill>
              </a:rPr>
              <a:t>Support Services</a:t>
            </a:r>
            <a:endParaRPr lang="en" sz="3600" b="1" i="0" u="none" strike="noStrike" cap="none">
              <a:solidFill>
                <a:schemeClr val="dk1"/>
              </a:solidFill>
              <a:latin typeface="Arial"/>
              <a:ea typeface="Arial"/>
              <a:cs typeface="Arial"/>
              <a:sym typeface="Arial"/>
            </a:endParaRPr>
          </a:p>
        </p:txBody>
      </p:sp>
      <p:sp>
        <p:nvSpPr>
          <p:cNvPr id="634" name="Shape 634"/>
          <p:cNvSpPr/>
          <p:nvPr/>
        </p:nvSpPr>
        <p:spPr>
          <a:xfrm>
            <a:off x="2604080" y="1392628"/>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5" name="Shape 635"/>
          <p:cNvGraphicFramePr/>
          <p:nvPr>
            <p:extLst>
              <p:ext uri="{D42A27DB-BD31-4B8C-83A1-F6EECF244321}">
                <p14:modId xmlns:p14="http://schemas.microsoft.com/office/powerpoint/2010/main" val="1453777712"/>
              </p:ext>
            </p:extLst>
          </p:nvPr>
        </p:nvGraphicFramePr>
        <p:xfrm>
          <a:off x="2739490" y="1499023"/>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131 444</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r>
                        <a:rPr lang="en-US" sz="1200" u="none" strike="noStrike" cap="none">
                          <a:solidFill>
                            <a:srgbClr val="595959"/>
                          </a:solidFill>
                          <a:latin typeface="Arial"/>
                          <a:ea typeface="Arial"/>
                          <a:cs typeface="Arial"/>
                          <a:sym typeface="Arial"/>
                        </a:rPr>
                        <a:t>Non - Emergency</a:t>
                      </a: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36" name="Shape 636"/>
          <p:cNvSpPr/>
          <p:nvPr/>
        </p:nvSpPr>
        <p:spPr>
          <a:xfrm>
            <a:off x="4668160" y="1392628"/>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7" name="Shape 637"/>
          <p:cNvGraphicFramePr/>
          <p:nvPr>
            <p:extLst>
              <p:ext uri="{D42A27DB-BD31-4B8C-83A1-F6EECF244321}">
                <p14:modId xmlns:p14="http://schemas.microsoft.com/office/powerpoint/2010/main" val="1158145240"/>
              </p:ext>
            </p:extLst>
          </p:nvPr>
        </p:nvGraphicFramePr>
        <p:xfrm>
          <a:off x="4803570" y="1499023"/>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1800 333 000</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r>
                        <a:rPr lang="en-US" sz="1200" u="none" strike="noStrike" cap="none">
                          <a:solidFill>
                            <a:srgbClr val="595959"/>
                          </a:solidFill>
                          <a:latin typeface="Arial"/>
                          <a:ea typeface="Arial"/>
                          <a:cs typeface="Arial"/>
                          <a:sym typeface="Arial"/>
                        </a:rPr>
                        <a:t>Crime Stoppers</a:t>
                      </a: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r>
                        <a:rPr lang="en-US" sz="900" u="none" strike="noStrike" cap="none">
                          <a:solidFill>
                            <a:srgbClr val="595959"/>
                          </a:solidFill>
                          <a:latin typeface="Arial"/>
                          <a:ea typeface="Arial"/>
                          <a:cs typeface="Arial"/>
                          <a:sym typeface="Arial"/>
                        </a:rPr>
                        <a:t>www.crimestoppers.com.au</a:t>
                      </a:r>
                      <a:endParaRPr lang="en" sz="9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38" name="Shape 638"/>
          <p:cNvSpPr/>
          <p:nvPr/>
        </p:nvSpPr>
        <p:spPr>
          <a:xfrm>
            <a:off x="2598333"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0" name="Shape 640"/>
          <p:cNvSpPr/>
          <p:nvPr/>
        </p:nvSpPr>
        <p:spPr>
          <a:xfrm>
            <a:off x="6715565" y="1392627"/>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1" name="Shape 641"/>
          <p:cNvGraphicFramePr/>
          <p:nvPr>
            <p:extLst>
              <p:ext uri="{D42A27DB-BD31-4B8C-83A1-F6EECF244321}">
                <p14:modId xmlns:p14="http://schemas.microsoft.com/office/powerpoint/2010/main" val="83801486"/>
              </p:ext>
            </p:extLst>
          </p:nvPr>
        </p:nvGraphicFramePr>
        <p:xfrm>
          <a:off x="6831890" y="1513703"/>
          <a:ext cx="1632418" cy="1127790"/>
        </p:xfrm>
        <a:graphic>
          <a:graphicData uri="http://schemas.openxmlformats.org/drawingml/2006/table">
            <a:tbl>
              <a:tblPr firstRow="1" bandRow="1">
                <a:noFill/>
                <a:tableStyleId>{450360CC-DE8A-4D21-B51D-31D8A96F7E26}</a:tableStyleId>
              </a:tblPr>
              <a:tblGrid>
                <a:gridCol w="1632418">
                  <a:extLst>
                    <a:ext uri="{9D8B030D-6E8A-4147-A177-3AD203B41FA5}">
                      <a16:colId xmlns:a16="http://schemas.microsoft.com/office/drawing/2014/main" val="20000"/>
                    </a:ext>
                  </a:extLst>
                </a:gridCol>
              </a:tblGrid>
              <a:tr h="198191">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1800 737 732</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535105">
                <a:tc>
                  <a:txBody>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000" u="none" strike="noStrike" cap="none" dirty="0">
                          <a:solidFill>
                            <a:srgbClr val="595959"/>
                          </a:solidFill>
                          <a:latin typeface="Arial"/>
                          <a:ea typeface="Arial"/>
                          <a:cs typeface="Arial"/>
                          <a:sym typeface="Arial"/>
                        </a:rPr>
                        <a:t>National Sexual Assaults, Domestic Violence Counselling Service</a:t>
                      </a:r>
                      <a:endParaRPr lang="en" sz="10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78373">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2" name="Shape 642"/>
          <p:cNvSpPr/>
          <p:nvPr/>
        </p:nvSpPr>
        <p:spPr>
          <a:xfrm>
            <a:off x="541502" y="2877401"/>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4" name="Shape 644"/>
          <p:cNvSpPr/>
          <p:nvPr/>
        </p:nvSpPr>
        <p:spPr>
          <a:xfrm>
            <a:off x="4655164" y="2877401"/>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6" name="Shape 646"/>
          <p:cNvSpPr/>
          <p:nvPr/>
        </p:nvSpPr>
        <p:spPr>
          <a:xfrm>
            <a:off x="6711995"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29" name="Shape 637">
            <a:extLst>
              <a:ext uri="{FF2B5EF4-FFF2-40B4-BE49-F238E27FC236}">
                <a16:creationId xmlns:a16="http://schemas.microsoft.com/office/drawing/2014/main" id="{EE5BFFEB-D42C-4773-84DA-5744E93203EA}"/>
              </a:ext>
            </a:extLst>
          </p:cNvPr>
          <p:cNvGraphicFramePr/>
          <p:nvPr>
            <p:extLst>
              <p:ext uri="{D42A27DB-BD31-4B8C-83A1-F6EECF244321}">
                <p14:modId xmlns:p14="http://schemas.microsoft.com/office/powerpoint/2010/main" val="1084086865"/>
              </p:ext>
            </p:extLst>
          </p:nvPr>
        </p:nvGraphicFramePr>
        <p:xfrm>
          <a:off x="675404" y="1499023"/>
          <a:ext cx="1601400" cy="1143606"/>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374498">
                <a:tc>
                  <a:txBody>
                    <a:bodyPr/>
                    <a:lstStyle/>
                    <a:p>
                      <a:pPr marL="0" marR="0" lvl="0" indent="0" algn="ctr" rtl="0">
                        <a:spcBef>
                          <a:spcPts val="0"/>
                        </a:spcBef>
                        <a:buSzPct val="25000"/>
                        <a:buNone/>
                      </a:pPr>
                      <a:r>
                        <a:rPr lang="en-US" sz="1400" b="1" u="none" strike="noStrike" cap="none" dirty="0">
                          <a:solidFill>
                            <a:schemeClr val="lt1"/>
                          </a:solidFill>
                          <a:latin typeface="Arial"/>
                          <a:ea typeface="Arial"/>
                          <a:cs typeface="Arial"/>
                          <a:sym typeface="Arial"/>
                        </a:rPr>
                        <a:t>Dial 000</a:t>
                      </a:r>
                      <a:endParaRPr lang="en" sz="1400" b="1" u="none" strike="noStrike" cap="none" dirty="0">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95049">
                <a:tc>
                  <a:txBody>
                    <a:bodyPr/>
                    <a:lstStyle/>
                    <a:p>
                      <a:pPr marL="0" marR="0" lvl="0" indent="0" algn="ctr" rtl="0">
                        <a:spcBef>
                          <a:spcPts val="0"/>
                        </a:spcBef>
                        <a:buSzPct val="25000"/>
                        <a:buNone/>
                      </a:pPr>
                      <a:r>
                        <a:rPr lang="en-US" sz="1200" u="none" strike="noStrike" cap="none" dirty="0">
                          <a:solidFill>
                            <a:srgbClr val="595959"/>
                          </a:solidFill>
                          <a:latin typeface="Arial"/>
                          <a:ea typeface="Arial"/>
                          <a:cs typeface="Arial"/>
                          <a:sym typeface="Arial"/>
                        </a:rPr>
                        <a:t>Triple Zero</a:t>
                      </a:r>
                    </a:p>
                    <a:p>
                      <a:pPr marL="0" marR="0" lvl="0" indent="0" algn="ctr" rtl="0">
                        <a:spcBef>
                          <a:spcPts val="0"/>
                        </a:spcBef>
                        <a:buSzPct val="25000"/>
                        <a:buNone/>
                      </a:pPr>
                      <a:r>
                        <a:rPr lang="en-US" sz="1200" u="none" strike="noStrike" cap="none" dirty="0">
                          <a:solidFill>
                            <a:srgbClr val="595959"/>
                          </a:solidFill>
                          <a:latin typeface="Arial"/>
                          <a:ea typeface="Arial"/>
                          <a:cs typeface="Arial"/>
                          <a:sym typeface="Arial"/>
                        </a:rPr>
                        <a:t>All Emergencies</a:t>
                      </a: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11898">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aphicFrame>
        <p:nvGraphicFramePr>
          <p:cNvPr id="16" name="Shape 637">
            <a:extLst>
              <a:ext uri="{FF2B5EF4-FFF2-40B4-BE49-F238E27FC236}">
                <a16:creationId xmlns:a16="http://schemas.microsoft.com/office/drawing/2014/main" id="{7D2D14B1-A2AC-42E5-A835-13BD957FF2AB}"/>
              </a:ext>
            </a:extLst>
          </p:cNvPr>
          <p:cNvGraphicFramePr/>
          <p:nvPr>
            <p:extLst>
              <p:ext uri="{D42A27DB-BD31-4B8C-83A1-F6EECF244321}">
                <p14:modId xmlns:p14="http://schemas.microsoft.com/office/powerpoint/2010/main" val="835233868"/>
              </p:ext>
            </p:extLst>
          </p:nvPr>
        </p:nvGraphicFramePr>
        <p:xfrm>
          <a:off x="661899" y="2960954"/>
          <a:ext cx="1628409" cy="1201046"/>
        </p:xfrm>
        <a:graphic>
          <a:graphicData uri="http://schemas.openxmlformats.org/drawingml/2006/table">
            <a:tbl>
              <a:tblPr firstRow="1" bandRow="1">
                <a:noFill/>
                <a:tableStyleId>{450360CC-DE8A-4D21-B51D-31D8A96F7E26}</a:tableStyleId>
              </a:tblPr>
              <a:tblGrid>
                <a:gridCol w="1628409">
                  <a:extLst>
                    <a:ext uri="{9D8B030D-6E8A-4147-A177-3AD203B41FA5}">
                      <a16:colId xmlns:a16="http://schemas.microsoft.com/office/drawing/2014/main" val="20000"/>
                    </a:ext>
                  </a:extLst>
                </a:gridCol>
              </a:tblGrid>
              <a:tr h="415915">
                <a:tc>
                  <a:txBody>
                    <a:bodyPr/>
                    <a:lstStyle/>
                    <a:p>
                      <a:pPr marL="0" marR="0" lvl="0" indent="0" algn="ctr" rtl="0">
                        <a:spcBef>
                          <a:spcPts val="0"/>
                        </a:spcBef>
                        <a:buSzPct val="25000"/>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38739">
                <a:tc>
                  <a:txBody>
                    <a:bodyPr/>
                    <a:lstStyle/>
                    <a:p>
                      <a:pPr marL="0" marR="0" lvl="0" indent="0" algn="ctr" rtl="0">
                        <a:spcBef>
                          <a:spcPts val="0"/>
                        </a:spcBef>
                        <a:buSzPct val="25000"/>
                        <a:buNone/>
                      </a:pPr>
                      <a:endParaRPr lang="en-US"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392">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2" name="Picture 1">
            <a:hlinkClick r:id="rId3"/>
            <a:extLst>
              <a:ext uri="{FF2B5EF4-FFF2-40B4-BE49-F238E27FC236}">
                <a16:creationId xmlns:a16="http://schemas.microsoft.com/office/drawing/2014/main" id="{3C4B691A-D80E-4529-92CF-FC7E90282635}"/>
              </a:ext>
            </a:extLst>
          </p:cNvPr>
          <p:cNvPicPr>
            <a:picLocks noChangeAspect="1"/>
          </p:cNvPicPr>
          <p:nvPr/>
        </p:nvPicPr>
        <p:blipFill>
          <a:blip r:embed="rId4"/>
          <a:stretch>
            <a:fillRect/>
          </a:stretch>
        </p:blipFill>
        <p:spPr>
          <a:xfrm>
            <a:off x="1028429" y="2942946"/>
            <a:ext cx="895350" cy="1247775"/>
          </a:xfrm>
          <a:prstGeom prst="rect">
            <a:avLst/>
          </a:prstGeom>
        </p:spPr>
      </p:pic>
      <p:graphicFrame>
        <p:nvGraphicFramePr>
          <p:cNvPr id="18" name="Shape 637">
            <a:extLst>
              <a:ext uri="{FF2B5EF4-FFF2-40B4-BE49-F238E27FC236}">
                <a16:creationId xmlns:a16="http://schemas.microsoft.com/office/drawing/2014/main" id="{4923B5C1-2D2A-4D46-953F-F519EB43ECF1}"/>
              </a:ext>
            </a:extLst>
          </p:cNvPr>
          <p:cNvGraphicFramePr/>
          <p:nvPr>
            <p:extLst>
              <p:ext uri="{D42A27DB-BD31-4B8C-83A1-F6EECF244321}">
                <p14:modId xmlns:p14="http://schemas.microsoft.com/office/powerpoint/2010/main" val="3334350069"/>
              </p:ext>
            </p:extLst>
          </p:nvPr>
        </p:nvGraphicFramePr>
        <p:xfrm>
          <a:off x="2712058" y="2960954"/>
          <a:ext cx="1628409" cy="1201046"/>
        </p:xfrm>
        <a:graphic>
          <a:graphicData uri="http://schemas.openxmlformats.org/drawingml/2006/table">
            <a:tbl>
              <a:tblPr firstRow="1" bandRow="1">
                <a:noFill/>
                <a:tableStyleId>{450360CC-DE8A-4D21-B51D-31D8A96F7E26}</a:tableStyleId>
              </a:tblPr>
              <a:tblGrid>
                <a:gridCol w="1628409">
                  <a:extLst>
                    <a:ext uri="{9D8B030D-6E8A-4147-A177-3AD203B41FA5}">
                      <a16:colId xmlns:a16="http://schemas.microsoft.com/office/drawing/2014/main" val="20000"/>
                    </a:ext>
                  </a:extLst>
                </a:gridCol>
              </a:tblGrid>
              <a:tr h="415915">
                <a:tc>
                  <a:txBody>
                    <a:bodyPr/>
                    <a:lstStyle/>
                    <a:p>
                      <a:pPr marL="0" marR="0" lvl="0" indent="0" algn="ctr" rtl="0">
                        <a:spcBef>
                          <a:spcPts val="0"/>
                        </a:spcBef>
                        <a:buSzPct val="25000"/>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38739">
                <a:tc>
                  <a:txBody>
                    <a:bodyPr/>
                    <a:lstStyle/>
                    <a:p>
                      <a:pPr marL="0" marR="0" lvl="0" indent="0" algn="ctr" rtl="0">
                        <a:spcBef>
                          <a:spcPts val="0"/>
                        </a:spcBef>
                        <a:buSzPct val="25000"/>
                        <a:buNone/>
                      </a:pPr>
                      <a:endParaRPr lang="en-US"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392">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aphicFrame>
        <p:nvGraphicFramePr>
          <p:cNvPr id="19" name="Shape 637">
            <a:extLst>
              <a:ext uri="{FF2B5EF4-FFF2-40B4-BE49-F238E27FC236}">
                <a16:creationId xmlns:a16="http://schemas.microsoft.com/office/drawing/2014/main" id="{569C412A-6084-47B0-A060-AEACA5F3D626}"/>
              </a:ext>
            </a:extLst>
          </p:cNvPr>
          <p:cNvGraphicFramePr/>
          <p:nvPr>
            <p:extLst>
              <p:ext uri="{D42A27DB-BD31-4B8C-83A1-F6EECF244321}">
                <p14:modId xmlns:p14="http://schemas.microsoft.com/office/powerpoint/2010/main" val="1937852703"/>
              </p:ext>
            </p:extLst>
          </p:nvPr>
        </p:nvGraphicFramePr>
        <p:xfrm>
          <a:off x="4776561" y="2960953"/>
          <a:ext cx="1628409" cy="1201046"/>
        </p:xfrm>
        <a:graphic>
          <a:graphicData uri="http://schemas.openxmlformats.org/drawingml/2006/table">
            <a:tbl>
              <a:tblPr firstRow="1" bandRow="1">
                <a:noFill/>
                <a:tableStyleId>{450360CC-DE8A-4D21-B51D-31D8A96F7E26}</a:tableStyleId>
              </a:tblPr>
              <a:tblGrid>
                <a:gridCol w="1628409">
                  <a:extLst>
                    <a:ext uri="{9D8B030D-6E8A-4147-A177-3AD203B41FA5}">
                      <a16:colId xmlns:a16="http://schemas.microsoft.com/office/drawing/2014/main" val="20000"/>
                    </a:ext>
                  </a:extLst>
                </a:gridCol>
              </a:tblGrid>
              <a:tr h="415915">
                <a:tc>
                  <a:txBody>
                    <a:bodyPr/>
                    <a:lstStyle/>
                    <a:p>
                      <a:pPr marL="0" marR="0" lvl="0" indent="0" algn="ctr" rtl="0">
                        <a:spcBef>
                          <a:spcPts val="0"/>
                        </a:spcBef>
                        <a:buSzPct val="25000"/>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38739">
                <a:tc>
                  <a:txBody>
                    <a:bodyPr/>
                    <a:lstStyle/>
                    <a:p>
                      <a:pPr marL="0" marR="0" lvl="0" indent="0" algn="ctr" rtl="0">
                        <a:spcBef>
                          <a:spcPts val="0"/>
                        </a:spcBef>
                        <a:buSzPct val="25000"/>
                        <a:buNone/>
                      </a:pPr>
                      <a:endParaRPr lang="en-US"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392">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aphicFrame>
        <p:nvGraphicFramePr>
          <p:cNvPr id="20" name="Shape 637">
            <a:extLst>
              <a:ext uri="{FF2B5EF4-FFF2-40B4-BE49-F238E27FC236}">
                <a16:creationId xmlns:a16="http://schemas.microsoft.com/office/drawing/2014/main" id="{25AE4459-A4DB-42BD-B82E-BCD8930A50E5}"/>
              </a:ext>
            </a:extLst>
          </p:cNvPr>
          <p:cNvGraphicFramePr/>
          <p:nvPr>
            <p:extLst>
              <p:ext uri="{D42A27DB-BD31-4B8C-83A1-F6EECF244321}">
                <p14:modId xmlns:p14="http://schemas.microsoft.com/office/powerpoint/2010/main" val="1877228951"/>
              </p:ext>
            </p:extLst>
          </p:nvPr>
        </p:nvGraphicFramePr>
        <p:xfrm>
          <a:off x="6835899" y="2960953"/>
          <a:ext cx="1628409" cy="1201046"/>
        </p:xfrm>
        <a:graphic>
          <a:graphicData uri="http://schemas.openxmlformats.org/drawingml/2006/table">
            <a:tbl>
              <a:tblPr firstRow="1" bandRow="1">
                <a:noFill/>
                <a:tableStyleId>{450360CC-DE8A-4D21-B51D-31D8A96F7E26}</a:tableStyleId>
              </a:tblPr>
              <a:tblGrid>
                <a:gridCol w="1628409">
                  <a:extLst>
                    <a:ext uri="{9D8B030D-6E8A-4147-A177-3AD203B41FA5}">
                      <a16:colId xmlns:a16="http://schemas.microsoft.com/office/drawing/2014/main" val="20000"/>
                    </a:ext>
                  </a:extLst>
                </a:gridCol>
              </a:tblGrid>
              <a:tr h="415915">
                <a:tc>
                  <a:txBody>
                    <a:bodyPr/>
                    <a:lstStyle/>
                    <a:p>
                      <a:pPr marL="0" marR="0" lvl="0" indent="0" algn="ctr" rtl="0">
                        <a:spcBef>
                          <a:spcPts val="0"/>
                        </a:spcBef>
                        <a:buSzPct val="25000"/>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38739">
                <a:tc>
                  <a:txBody>
                    <a:bodyPr/>
                    <a:lstStyle/>
                    <a:p>
                      <a:pPr marL="0" marR="0" lvl="0" indent="0" algn="ctr" rtl="0">
                        <a:spcBef>
                          <a:spcPts val="0"/>
                        </a:spcBef>
                        <a:buSzPct val="25000"/>
                        <a:buNone/>
                      </a:pPr>
                      <a:endParaRPr lang="en-US"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392">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4" name="Picture 3">
            <a:hlinkClick r:id="rId5"/>
            <a:extLst>
              <a:ext uri="{FF2B5EF4-FFF2-40B4-BE49-F238E27FC236}">
                <a16:creationId xmlns:a16="http://schemas.microsoft.com/office/drawing/2014/main" id="{29AE6E26-F645-49ED-BF5C-B6BA0C02B7EF}"/>
              </a:ext>
            </a:extLst>
          </p:cNvPr>
          <p:cNvPicPr>
            <a:picLocks noChangeAspect="1"/>
          </p:cNvPicPr>
          <p:nvPr/>
        </p:nvPicPr>
        <p:blipFill>
          <a:blip r:embed="rId6"/>
          <a:stretch>
            <a:fillRect/>
          </a:stretch>
        </p:blipFill>
        <p:spPr>
          <a:xfrm>
            <a:off x="4795427" y="2942351"/>
            <a:ext cx="1590675" cy="1238250"/>
          </a:xfrm>
          <a:prstGeom prst="rect">
            <a:avLst/>
          </a:prstGeom>
        </p:spPr>
      </p:pic>
      <p:pic>
        <p:nvPicPr>
          <p:cNvPr id="5" name="Picture 4">
            <a:hlinkClick r:id="rId7"/>
            <a:extLst>
              <a:ext uri="{FF2B5EF4-FFF2-40B4-BE49-F238E27FC236}">
                <a16:creationId xmlns:a16="http://schemas.microsoft.com/office/drawing/2014/main" id="{673038E5-729B-46D7-8453-F914700F22CE}"/>
              </a:ext>
            </a:extLst>
          </p:cNvPr>
          <p:cNvPicPr>
            <a:picLocks noChangeAspect="1"/>
          </p:cNvPicPr>
          <p:nvPr/>
        </p:nvPicPr>
        <p:blipFill>
          <a:blip r:embed="rId8"/>
          <a:stretch>
            <a:fillRect/>
          </a:stretch>
        </p:blipFill>
        <p:spPr>
          <a:xfrm>
            <a:off x="6795302" y="3114750"/>
            <a:ext cx="1705594" cy="893452"/>
          </a:xfrm>
          <a:prstGeom prst="rect">
            <a:avLst/>
          </a:prstGeom>
        </p:spPr>
      </p:pic>
      <p:pic>
        <p:nvPicPr>
          <p:cNvPr id="6" name="Picture 5"/>
          <p:cNvPicPr>
            <a:picLocks noChangeAspect="1"/>
          </p:cNvPicPr>
          <p:nvPr/>
        </p:nvPicPr>
        <p:blipFill>
          <a:blip r:embed="rId9"/>
          <a:stretch>
            <a:fillRect/>
          </a:stretch>
        </p:blipFill>
        <p:spPr>
          <a:xfrm>
            <a:off x="3058035" y="2960953"/>
            <a:ext cx="848947" cy="1099940"/>
          </a:xfrm>
          <a:prstGeom prst="rect">
            <a:avLst/>
          </a:prstGeom>
        </p:spPr>
      </p:pic>
    </p:spTree>
    <p:extLst>
      <p:ext uri="{BB962C8B-B14F-4D97-AF65-F5344CB8AC3E}">
        <p14:creationId xmlns:p14="http://schemas.microsoft.com/office/powerpoint/2010/main" val="26495203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2" y="1084396"/>
            <a:ext cx="5465134" cy="758007"/>
          </a:xfrm>
          <a:prstGeom prst="rect">
            <a:avLst/>
          </a:prstGeom>
          <a:noFill/>
          <a:ln>
            <a:noFill/>
          </a:ln>
        </p:spPr>
        <p:txBody>
          <a:bodyPr wrap="square" lIns="91425" tIns="45700" rIns="91425" bIns="45700" anchor="ctr" anchorCtr="0">
            <a:noAutofit/>
          </a:bodyPr>
          <a:lstStyle/>
          <a:p>
            <a:pPr marL="0" marR="0" lvl="0" indent="0" rtl="0">
              <a:spcBef>
                <a:spcPts val="0"/>
              </a:spcBef>
              <a:buClr>
                <a:schemeClr val="lt1"/>
              </a:buClr>
              <a:buSzPct val="25000"/>
              <a:buFont typeface="Arial"/>
              <a:buNone/>
            </a:pPr>
            <a:r>
              <a:rPr lang="en-US" sz="3650" b="1" dirty="0">
                <a:solidFill>
                  <a:schemeClr val="lt1"/>
                </a:solidFill>
              </a:rPr>
              <a:t>DEBORAH SAMMON</a:t>
            </a:r>
            <a:endParaRPr lang="en" sz="3650" b="1" dirty="0">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3678865" y="1764442"/>
            <a:ext cx="5465133" cy="4863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2000" dirty="0" err="1">
                <a:solidFill>
                  <a:schemeClr val="lt1"/>
                </a:solidFill>
                <a:latin typeface="Arial"/>
                <a:ea typeface="Arial"/>
                <a:cs typeface="Arial"/>
                <a:sym typeface="Arial"/>
              </a:rPr>
              <a:t>Cousellor</a:t>
            </a:r>
            <a:endParaRPr lang="en-US" sz="2000" dirty="0">
              <a:solidFill>
                <a:schemeClr val="lt1"/>
              </a:solidFill>
              <a:latin typeface="Arial"/>
              <a:ea typeface="Arial"/>
              <a:cs typeface="Arial"/>
              <a:sym typeface="Arial"/>
            </a:endParaRPr>
          </a:p>
        </p:txBody>
      </p:sp>
      <p:sp>
        <p:nvSpPr>
          <p:cNvPr id="8" name="Shape 185">
            <a:extLst>
              <a:ext uri="{FF2B5EF4-FFF2-40B4-BE49-F238E27FC236}">
                <a16:creationId xmlns:a16="http://schemas.microsoft.com/office/drawing/2014/main" id="{E18F7506-B01F-4986-931C-433B88B731E3}"/>
              </a:ext>
            </a:extLst>
          </p:cNvPr>
          <p:cNvSpPr txBox="1"/>
          <p:nvPr/>
        </p:nvSpPr>
        <p:spPr>
          <a:xfrm>
            <a:off x="3678862" y="2237245"/>
            <a:ext cx="2966578"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dirty="0">
                <a:solidFill>
                  <a:schemeClr val="lt1"/>
                </a:solidFill>
              </a:rPr>
              <a:t>Studente.centre</a:t>
            </a:r>
            <a:r>
              <a:rPr lang="en-US" sz="1000" dirty="0">
                <a:solidFill>
                  <a:schemeClr val="lt1"/>
                </a:solidFill>
                <a:latin typeface="Arial"/>
                <a:ea typeface="Arial"/>
                <a:cs typeface="Arial"/>
                <a:sym typeface="Arial"/>
              </a:rPr>
              <a:t>@</a:t>
            </a:r>
            <a:r>
              <a:rPr lang="en-US" sz="1000" dirty="0">
                <a:solidFill>
                  <a:schemeClr val="lt1"/>
                </a:solidFill>
              </a:rPr>
              <a:t>eca</a:t>
            </a:r>
            <a:r>
              <a:rPr lang="en-US" sz="1000" dirty="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a:off x="3777916" y="1764442"/>
            <a:ext cx="536608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4381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AU" sz="4400" b="1" dirty="0">
                <a:solidFill>
                  <a:schemeClr val="lt1"/>
                </a:solidFill>
                <a:latin typeface="Arial"/>
                <a:ea typeface="Arial"/>
                <a:cs typeface="Arial"/>
                <a:sym typeface="Arial"/>
              </a:rPr>
              <a:t>Sumit Khanal</a:t>
            </a:r>
            <a:endParaRPr lang="en" sz="4400" b="1" dirty="0">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4379844" y="1764442"/>
            <a:ext cx="4764156" cy="486329"/>
          </a:xfrm>
          <a:prstGeom prst="rect">
            <a:avLst/>
          </a:prstGeom>
          <a:noFill/>
          <a:ln>
            <a:noFill/>
          </a:ln>
        </p:spPr>
        <p:txBody>
          <a:bodyPr wrap="square" lIns="108000" tIns="45700" rIns="91425" bIns="45700" anchor="ctr" anchorCtr="0">
            <a:noAutofit/>
          </a:bodyPr>
          <a:lstStyle/>
          <a:p>
            <a:pPr>
              <a:buClr>
                <a:schemeClr val="lt1"/>
              </a:buClr>
              <a:buSzPct val="25000"/>
            </a:pPr>
            <a:r>
              <a:rPr lang="en-US" sz="2000" dirty="0">
                <a:solidFill>
                  <a:schemeClr val="lt1"/>
                </a:solidFill>
              </a:rPr>
              <a:t>Director of Studies</a:t>
            </a:r>
            <a:endParaRPr lang="en-US" sz="2000" dirty="0">
              <a:solidFill>
                <a:schemeClr val="lt1"/>
              </a:solidFill>
              <a:latin typeface="Arial"/>
              <a:ea typeface="Arial"/>
              <a:cs typeface="Arial"/>
              <a:sym typeface="Arial"/>
            </a:endParaRPr>
          </a:p>
        </p:txBody>
      </p:sp>
      <p:sp>
        <p:nvSpPr>
          <p:cNvPr id="8" name="Shape 185">
            <a:extLst>
              <a:ext uri="{FF2B5EF4-FFF2-40B4-BE49-F238E27FC236}">
                <a16:creationId xmlns:a16="http://schemas.microsoft.com/office/drawing/2014/main" id="{E18F7506-B01F-4986-931C-433B88B731E3}"/>
              </a:ext>
            </a:extLst>
          </p:cNvPr>
          <p:cNvSpPr txBox="1"/>
          <p:nvPr/>
        </p:nvSpPr>
        <p:spPr>
          <a:xfrm>
            <a:off x="4692314" y="2237245"/>
            <a:ext cx="1953126"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dirty="0">
                <a:solidFill>
                  <a:schemeClr val="lt1"/>
                </a:solidFill>
                <a:latin typeface="Arial"/>
                <a:ea typeface="Arial"/>
                <a:cs typeface="Arial"/>
                <a:sym typeface="Arial"/>
              </a:rPr>
              <a:t>Sumit.khanal</a:t>
            </a:r>
            <a:r>
              <a:rPr lang="en-US" sz="1000" dirty="0">
                <a:solidFill>
                  <a:schemeClr val="lt1"/>
                </a:solidFill>
              </a:rPr>
              <a:t>@eca.</a:t>
            </a:r>
            <a:r>
              <a:rPr lang="en-US" sz="1000" dirty="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p:nvPr/>
        </p:nvCxnSpPr>
        <p:spPr>
          <a:xfrm>
            <a:off x="4795282" y="1764442"/>
            <a:ext cx="43487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18569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0" y="11901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sz="3600" b="1" i="0" u="none" strike="noStrike" cap="none" dirty="0">
                <a:solidFill>
                  <a:srgbClr val="E54632"/>
                </a:solidFill>
                <a:latin typeface="Arial"/>
                <a:ea typeface="Arial"/>
                <a:cs typeface="Arial"/>
                <a:sym typeface="Arial"/>
              </a:rPr>
              <a:t>Welfare and</a:t>
            </a:r>
            <a:r>
              <a:rPr lang="en" sz="3600" b="1" i="0" u="none" strike="noStrike" cap="none" dirty="0">
                <a:solidFill>
                  <a:srgbClr val="22AAE4"/>
                </a:solidFill>
                <a:latin typeface="Arial"/>
                <a:ea typeface="Arial"/>
                <a:cs typeface="Arial"/>
                <a:sym typeface="Arial"/>
              </a:rPr>
              <a:t> </a:t>
            </a:r>
            <a:r>
              <a:rPr lang="en-US" sz="3600" b="1" i="0" u="none" strike="noStrike" cap="none" dirty="0">
                <a:solidFill>
                  <a:schemeClr val="dk1"/>
                </a:solidFill>
                <a:latin typeface="Arial"/>
                <a:ea typeface="Arial"/>
                <a:cs typeface="Arial"/>
                <a:sym typeface="Arial"/>
              </a:rPr>
              <a:t>Counselling</a:t>
            </a:r>
            <a:endParaRPr lang="en" sz="3600" b="1" i="0" u="none" strike="noStrike" cap="none" dirty="0">
              <a:solidFill>
                <a:schemeClr val="dk1"/>
              </a:solidFill>
              <a:latin typeface="Arial"/>
              <a:ea typeface="Arial"/>
              <a:cs typeface="Arial"/>
              <a:sym typeface="Arial"/>
            </a:endParaRPr>
          </a:p>
        </p:txBody>
      </p:sp>
      <p:grpSp>
        <p:nvGrpSpPr>
          <p:cNvPr id="154" name="Shape 154"/>
          <p:cNvGrpSpPr/>
          <p:nvPr/>
        </p:nvGrpSpPr>
        <p:grpSpPr>
          <a:xfrm>
            <a:off x="3802348" y="1019250"/>
            <a:ext cx="914400" cy="914400"/>
            <a:chOff x="3802348" y="1197114"/>
            <a:chExt cx="914400" cy="914400"/>
          </a:xfrm>
        </p:grpSpPr>
        <p:sp>
          <p:nvSpPr>
            <p:cNvPr id="155" name="Shape 155"/>
            <p:cNvSpPr/>
            <p:nvPr/>
          </p:nvSpPr>
          <p:spPr>
            <a:xfrm>
              <a:off x="3802348" y="1197114"/>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6" name="Shape 156"/>
            <p:cNvSpPr txBox="1"/>
            <p:nvPr/>
          </p:nvSpPr>
          <p:spPr>
            <a:xfrm>
              <a:off x="3966840" y="1392704"/>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01</a:t>
              </a:r>
            </a:p>
          </p:txBody>
        </p:sp>
      </p:grpSp>
      <p:grpSp>
        <p:nvGrpSpPr>
          <p:cNvPr id="157" name="Shape 157"/>
          <p:cNvGrpSpPr/>
          <p:nvPr/>
        </p:nvGrpSpPr>
        <p:grpSpPr>
          <a:xfrm>
            <a:off x="4427253" y="1630874"/>
            <a:ext cx="914400" cy="914400"/>
            <a:chOff x="4427253" y="1808738"/>
            <a:chExt cx="914400" cy="914400"/>
          </a:xfrm>
        </p:grpSpPr>
        <p:sp>
          <p:nvSpPr>
            <p:cNvPr id="158" name="Shape 158"/>
            <p:cNvSpPr/>
            <p:nvPr/>
          </p:nvSpPr>
          <p:spPr>
            <a:xfrm>
              <a:off x="4427253" y="1808738"/>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9" name="Shape 159"/>
            <p:cNvSpPr txBox="1"/>
            <p:nvPr/>
          </p:nvSpPr>
          <p:spPr>
            <a:xfrm>
              <a:off x="4591745" y="2004328"/>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02</a:t>
              </a:r>
            </a:p>
          </p:txBody>
        </p:sp>
      </p:grpSp>
      <p:grpSp>
        <p:nvGrpSpPr>
          <p:cNvPr id="160" name="Shape 160"/>
          <p:cNvGrpSpPr/>
          <p:nvPr/>
        </p:nvGrpSpPr>
        <p:grpSpPr>
          <a:xfrm>
            <a:off x="3802348" y="2242498"/>
            <a:ext cx="914400" cy="914400"/>
            <a:chOff x="3802348" y="2420362"/>
            <a:chExt cx="914400" cy="914400"/>
          </a:xfrm>
        </p:grpSpPr>
        <p:sp>
          <p:nvSpPr>
            <p:cNvPr id="161" name="Shape 161"/>
            <p:cNvSpPr/>
            <p:nvPr/>
          </p:nvSpPr>
          <p:spPr>
            <a:xfrm>
              <a:off x="3802348" y="2420362"/>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2" name="Shape 162"/>
            <p:cNvSpPr txBox="1"/>
            <p:nvPr/>
          </p:nvSpPr>
          <p:spPr>
            <a:xfrm>
              <a:off x="3966840" y="2615952"/>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03</a:t>
              </a:r>
            </a:p>
          </p:txBody>
        </p:sp>
      </p:grpSp>
      <p:grpSp>
        <p:nvGrpSpPr>
          <p:cNvPr id="163" name="Shape 163"/>
          <p:cNvGrpSpPr/>
          <p:nvPr/>
        </p:nvGrpSpPr>
        <p:grpSpPr>
          <a:xfrm>
            <a:off x="4427253" y="2854123"/>
            <a:ext cx="914400" cy="914400"/>
            <a:chOff x="4427253" y="3031987"/>
            <a:chExt cx="914400" cy="914400"/>
          </a:xfrm>
        </p:grpSpPr>
        <p:sp>
          <p:nvSpPr>
            <p:cNvPr id="164" name="Shape 164"/>
            <p:cNvSpPr/>
            <p:nvPr/>
          </p:nvSpPr>
          <p:spPr>
            <a:xfrm>
              <a:off x="4427253" y="3031987"/>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5" name="Shape 165"/>
            <p:cNvSpPr txBox="1"/>
            <p:nvPr/>
          </p:nvSpPr>
          <p:spPr>
            <a:xfrm>
              <a:off x="4591745" y="3227577"/>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04</a:t>
              </a:r>
            </a:p>
          </p:txBody>
        </p:sp>
      </p:grpSp>
      <p:grpSp>
        <p:nvGrpSpPr>
          <p:cNvPr id="166" name="Shape 166"/>
          <p:cNvGrpSpPr/>
          <p:nvPr/>
        </p:nvGrpSpPr>
        <p:grpSpPr>
          <a:xfrm>
            <a:off x="401934" y="1054037"/>
            <a:ext cx="3255424" cy="858180"/>
            <a:chOff x="1778870" y="4283314"/>
            <a:chExt cx="3982247" cy="858180"/>
          </a:xfrm>
        </p:grpSpPr>
        <p:sp>
          <p:nvSpPr>
            <p:cNvPr id="167" name="Shape 167"/>
            <p:cNvSpPr txBox="1"/>
            <p:nvPr/>
          </p:nvSpPr>
          <p:spPr>
            <a:xfrm>
              <a:off x="1778870" y="4495163"/>
              <a:ext cx="3982246"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dirty="0">
                  <a:solidFill>
                    <a:srgbClr val="3F3F3F"/>
                  </a:solidFill>
                  <a:latin typeface="Arial"/>
                  <a:ea typeface="Arial"/>
                  <a:cs typeface="Arial"/>
                  <a:sym typeface="Arial"/>
                </a:rPr>
                <a:t>All Staff are aware of their legal “Duty o</a:t>
              </a:r>
              <a:r>
                <a:rPr lang="en-US" sz="1200" dirty="0">
                  <a:solidFill>
                    <a:srgbClr val="3F3F3F"/>
                  </a:solidFill>
                </a:rPr>
                <a:t>f Care” and their responsibility to care for our students. Students observing a Critical Incident should contact EGI staff immediately</a:t>
              </a:r>
              <a:endParaRPr lang="en" sz="1200" dirty="0">
                <a:solidFill>
                  <a:srgbClr val="3F3F3F"/>
                </a:solidFill>
                <a:latin typeface="Arial"/>
                <a:ea typeface="Arial"/>
                <a:cs typeface="Arial"/>
                <a:sym typeface="Arial"/>
              </a:endParaRPr>
            </a:p>
          </p:txBody>
        </p:sp>
        <p:sp>
          <p:nvSpPr>
            <p:cNvPr id="168" name="Shape 168"/>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b="1" dirty="0">
                  <a:solidFill>
                    <a:srgbClr val="3F3F3F"/>
                  </a:solidFill>
                  <a:latin typeface="Arial"/>
                  <a:ea typeface="Arial"/>
                  <a:cs typeface="Arial"/>
                  <a:sym typeface="Arial"/>
                </a:rPr>
                <a:t>Duty of Care</a:t>
              </a:r>
              <a:endParaRPr lang="en" sz="1200" b="1" dirty="0">
                <a:solidFill>
                  <a:srgbClr val="3F3F3F"/>
                </a:solidFill>
                <a:latin typeface="Arial"/>
                <a:ea typeface="Arial"/>
                <a:cs typeface="Arial"/>
                <a:sym typeface="Arial"/>
              </a:endParaRPr>
            </a:p>
          </p:txBody>
        </p:sp>
      </p:grpSp>
      <p:grpSp>
        <p:nvGrpSpPr>
          <p:cNvPr id="172" name="Shape 172"/>
          <p:cNvGrpSpPr/>
          <p:nvPr/>
        </p:nvGrpSpPr>
        <p:grpSpPr>
          <a:xfrm>
            <a:off x="5436096" y="1672340"/>
            <a:ext cx="2981741" cy="858180"/>
            <a:chOff x="2113657" y="4283314"/>
            <a:chExt cx="3647460" cy="858180"/>
          </a:xfrm>
        </p:grpSpPr>
        <p:sp>
          <p:nvSpPr>
            <p:cNvPr id="173" name="Shape 173"/>
            <p:cNvSpPr txBox="1"/>
            <p:nvPr/>
          </p:nvSpPr>
          <p:spPr>
            <a:xfrm>
              <a:off x="2113657" y="4495163"/>
              <a:ext cx="3647459"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dirty="0">
                  <a:solidFill>
                    <a:srgbClr val="3F3F3F"/>
                  </a:solidFill>
                  <a:latin typeface="Arial"/>
                  <a:ea typeface="Arial"/>
                  <a:cs typeface="Arial"/>
                  <a:sym typeface="Arial"/>
                </a:rPr>
                <a:t>First point of contact for any issues that may be affecting your study is your trainer. </a:t>
              </a:r>
              <a:endParaRPr lang="en" sz="1200" dirty="0">
                <a:solidFill>
                  <a:srgbClr val="3F3F3F"/>
                </a:solidFill>
                <a:latin typeface="Arial"/>
                <a:ea typeface="Arial"/>
                <a:cs typeface="Arial"/>
                <a:sym typeface="Arial"/>
              </a:endParaRPr>
            </a:p>
          </p:txBody>
        </p:sp>
        <p:sp>
          <p:nvSpPr>
            <p:cNvPr id="174" name="Shape 174"/>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First point of contact</a:t>
              </a:r>
              <a:endParaRPr lang="en" sz="1200" b="1">
                <a:solidFill>
                  <a:srgbClr val="3F3F3F"/>
                </a:solidFill>
                <a:latin typeface="Arial"/>
                <a:ea typeface="Arial"/>
                <a:cs typeface="Arial"/>
                <a:sym typeface="Arial"/>
              </a:endParaRPr>
            </a:p>
          </p:txBody>
        </p:sp>
      </p:grpSp>
      <p:grpSp>
        <p:nvGrpSpPr>
          <p:cNvPr id="27" name="Shape 160">
            <a:extLst>
              <a:ext uri="{FF2B5EF4-FFF2-40B4-BE49-F238E27FC236}">
                <a16:creationId xmlns:a16="http://schemas.microsoft.com/office/drawing/2014/main" id="{3EA8426E-B973-4AF8-B7CD-4DD0F63E7C71}"/>
              </a:ext>
            </a:extLst>
          </p:cNvPr>
          <p:cNvGrpSpPr/>
          <p:nvPr/>
        </p:nvGrpSpPr>
        <p:grpSpPr>
          <a:xfrm>
            <a:off x="3810367" y="3465717"/>
            <a:ext cx="914400" cy="914400"/>
            <a:chOff x="3802348" y="2420362"/>
            <a:chExt cx="914400" cy="914400"/>
          </a:xfrm>
        </p:grpSpPr>
        <p:sp>
          <p:nvSpPr>
            <p:cNvPr id="28" name="Shape 161">
              <a:extLst>
                <a:ext uri="{FF2B5EF4-FFF2-40B4-BE49-F238E27FC236}">
                  <a16:creationId xmlns:a16="http://schemas.microsoft.com/office/drawing/2014/main" id="{73A1ED8E-27FD-4E6C-98D0-5174AD714A70}"/>
                </a:ext>
              </a:extLst>
            </p:cNvPr>
            <p:cNvSpPr/>
            <p:nvPr/>
          </p:nvSpPr>
          <p:spPr>
            <a:xfrm>
              <a:off x="3802348" y="2420362"/>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62">
              <a:extLst>
                <a:ext uri="{FF2B5EF4-FFF2-40B4-BE49-F238E27FC236}">
                  <a16:creationId xmlns:a16="http://schemas.microsoft.com/office/drawing/2014/main" id="{30348CD2-04EA-421D-AA01-5266C80FE746}"/>
                </a:ext>
              </a:extLst>
            </p:cNvPr>
            <p:cNvSpPr txBox="1"/>
            <p:nvPr/>
          </p:nvSpPr>
          <p:spPr>
            <a:xfrm>
              <a:off x="3966840" y="2615952"/>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05</a:t>
              </a:r>
            </a:p>
          </p:txBody>
        </p:sp>
      </p:grpSp>
      <p:sp>
        <p:nvSpPr>
          <p:cNvPr id="2" name="TextBox 1">
            <a:extLst>
              <a:ext uri="{FF2B5EF4-FFF2-40B4-BE49-F238E27FC236}">
                <a16:creationId xmlns:a16="http://schemas.microsoft.com/office/drawing/2014/main" id="{86DCAD19-5D80-4058-B5D1-A514B4028292}"/>
              </a:ext>
            </a:extLst>
          </p:cNvPr>
          <p:cNvSpPr txBox="1"/>
          <p:nvPr/>
        </p:nvSpPr>
        <p:spPr>
          <a:xfrm>
            <a:off x="923626" y="2242498"/>
            <a:ext cx="2743200" cy="86177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b="1" dirty="0">
                <a:solidFill>
                  <a:srgbClr val="595959"/>
                </a:solidFill>
              </a:rPr>
              <a:t>Student Services Team</a:t>
            </a:r>
            <a:endParaRPr lang="en-US" dirty="0"/>
          </a:p>
          <a:p>
            <a:pPr algn="r"/>
            <a:r>
              <a:rPr lang="en-US" sz="1200" dirty="0">
                <a:solidFill>
                  <a:srgbClr val="595959"/>
                </a:solidFill>
              </a:rPr>
              <a:t>If your trainer is not able to assist, then please speak to our experienced Student Services</a:t>
            </a:r>
            <a:r>
              <a:rPr lang="en-US" sz="1200" dirty="0"/>
              <a:t> </a:t>
            </a:r>
            <a:r>
              <a:rPr lang="en-US" sz="1200" dirty="0">
                <a:solidFill>
                  <a:srgbClr val="595959"/>
                </a:solidFill>
              </a:rPr>
              <a:t>team</a:t>
            </a:r>
            <a:endParaRPr lang="en-US" sz="1200" b="1" dirty="0">
              <a:solidFill>
                <a:srgbClr val="595959"/>
              </a:solidFill>
            </a:endParaRPr>
          </a:p>
        </p:txBody>
      </p:sp>
      <p:sp>
        <p:nvSpPr>
          <p:cNvPr id="3" name="TextBox 2">
            <a:extLst>
              <a:ext uri="{FF2B5EF4-FFF2-40B4-BE49-F238E27FC236}">
                <a16:creationId xmlns:a16="http://schemas.microsoft.com/office/drawing/2014/main" id="{4AA13C7C-EE6B-4D4A-B366-F21AF37B2DDF}"/>
              </a:ext>
            </a:extLst>
          </p:cNvPr>
          <p:cNvSpPr txBox="1"/>
          <p:nvPr/>
        </p:nvSpPr>
        <p:spPr>
          <a:xfrm>
            <a:off x="5436094" y="2910391"/>
            <a:ext cx="3175203" cy="101566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595959"/>
                </a:solidFill>
              </a:rPr>
              <a:t>EGI Support</a:t>
            </a:r>
            <a:endParaRPr lang="en-US" sz="1200" dirty="0"/>
          </a:p>
          <a:p>
            <a:r>
              <a:rPr lang="en-US" sz="1200" dirty="0">
                <a:solidFill>
                  <a:srgbClr val="595959"/>
                </a:solidFill>
              </a:rPr>
              <a:t>EGI understands your problems, and we appreciate and support your efforts. We will always work toward usable solutions to any of your concerns. </a:t>
            </a:r>
          </a:p>
        </p:txBody>
      </p:sp>
      <p:sp>
        <p:nvSpPr>
          <p:cNvPr id="4" name="TextBox 3">
            <a:extLst>
              <a:ext uri="{FF2B5EF4-FFF2-40B4-BE49-F238E27FC236}">
                <a16:creationId xmlns:a16="http://schemas.microsoft.com/office/drawing/2014/main" id="{6BF7BE8D-FAF9-4F65-8715-895D0FEBC964}"/>
              </a:ext>
            </a:extLst>
          </p:cNvPr>
          <p:cNvSpPr txBox="1"/>
          <p:nvPr/>
        </p:nvSpPr>
        <p:spPr>
          <a:xfrm>
            <a:off x="697182" y="3508849"/>
            <a:ext cx="2978009" cy="83099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b="1">
                <a:solidFill>
                  <a:srgbClr val="595959"/>
                </a:solidFill>
              </a:rPr>
              <a:t>External Professional Bodies</a:t>
            </a:r>
          </a:p>
          <a:p>
            <a:pPr algn="r"/>
            <a:r>
              <a:rPr lang="en-US" sz="1200">
                <a:solidFill>
                  <a:srgbClr val="595959"/>
                </a:solidFill>
              </a:rPr>
              <a:t>EGI refers students to outside professionals. Such as medical, emotional, psychological, legal, etc...</a:t>
            </a:r>
          </a:p>
        </p:txBody>
      </p:sp>
    </p:spTree>
    <p:extLst>
      <p:ext uri="{BB962C8B-B14F-4D97-AF65-F5344CB8AC3E}">
        <p14:creationId xmlns:p14="http://schemas.microsoft.com/office/powerpoint/2010/main" val="21439635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rtl="0">
              <a:spcBef>
                <a:spcPts val="0"/>
              </a:spcBef>
              <a:buClr>
                <a:schemeClr val="lt1"/>
              </a:buClr>
              <a:buSzPct val="25000"/>
              <a:buFont typeface="Arial"/>
              <a:buNone/>
            </a:pPr>
            <a:r>
              <a:rPr lang="en-US" sz="3650" b="1" dirty="0">
                <a:solidFill>
                  <a:schemeClr val="lt1"/>
                </a:solidFill>
              </a:rPr>
              <a:t>CORINA BASTIDAS</a:t>
            </a:r>
            <a:endParaRPr lang="en" sz="3650" b="1" dirty="0">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3678865" y="1764442"/>
            <a:ext cx="5465133" cy="4863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2000" dirty="0">
                <a:solidFill>
                  <a:schemeClr val="lt1"/>
                </a:solidFill>
                <a:latin typeface="Arial"/>
                <a:ea typeface="Arial"/>
                <a:cs typeface="Arial"/>
                <a:sym typeface="Arial"/>
              </a:rPr>
              <a:t>Student Engagement Officer</a:t>
            </a:r>
          </a:p>
        </p:txBody>
      </p:sp>
      <p:sp>
        <p:nvSpPr>
          <p:cNvPr id="8" name="Shape 185">
            <a:extLst>
              <a:ext uri="{FF2B5EF4-FFF2-40B4-BE49-F238E27FC236}">
                <a16:creationId xmlns:a16="http://schemas.microsoft.com/office/drawing/2014/main" id="{E18F7506-B01F-4986-931C-433B88B731E3}"/>
              </a:ext>
            </a:extLst>
          </p:cNvPr>
          <p:cNvSpPr txBox="1"/>
          <p:nvPr/>
        </p:nvSpPr>
        <p:spPr>
          <a:xfrm>
            <a:off x="3678862" y="2237245"/>
            <a:ext cx="2966578"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dirty="0">
                <a:solidFill>
                  <a:schemeClr val="lt1"/>
                </a:solidFill>
              </a:rPr>
              <a:t>corina</a:t>
            </a:r>
            <a:r>
              <a:rPr lang="en-US" sz="1000" dirty="0">
                <a:solidFill>
                  <a:schemeClr val="lt1"/>
                </a:solidFill>
                <a:latin typeface="Arial"/>
                <a:ea typeface="Arial"/>
                <a:cs typeface="Arial"/>
                <a:sym typeface="Arial"/>
              </a:rPr>
              <a:t>.bastidas@</a:t>
            </a:r>
            <a:r>
              <a:rPr lang="en-US" sz="1000" dirty="0">
                <a:solidFill>
                  <a:schemeClr val="lt1"/>
                </a:solidFill>
              </a:rPr>
              <a:t>eca</a:t>
            </a:r>
            <a:r>
              <a:rPr lang="en-US" sz="1000" dirty="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a:off x="3777916" y="1764442"/>
            <a:ext cx="536608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2506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xfrm>
            <a:off x="0" y="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 sz="3600" b="1" i="0" u="none" strike="noStrike" cap="none">
                <a:solidFill>
                  <a:srgbClr val="E54632"/>
                </a:solidFill>
                <a:latin typeface="Arial"/>
                <a:ea typeface="Arial"/>
                <a:cs typeface="Arial"/>
                <a:sym typeface="Arial"/>
              </a:rPr>
              <a:t>FREE Workshops &amp; </a:t>
            </a:r>
            <a:r>
              <a:rPr lang="en" sz="3600" b="1" i="0" u="none" strike="noStrike" cap="none">
                <a:solidFill>
                  <a:srgbClr val="595959"/>
                </a:solidFill>
                <a:latin typeface="Arial"/>
                <a:ea typeface="Arial"/>
                <a:cs typeface="Arial"/>
                <a:sym typeface="Arial"/>
              </a:rPr>
              <a:t>Monthly Calendar</a:t>
            </a:r>
          </a:p>
        </p:txBody>
      </p:sp>
      <p:sp>
        <p:nvSpPr>
          <p:cNvPr id="300" name="Shape 300"/>
          <p:cNvSpPr txBox="1"/>
          <p:nvPr/>
        </p:nvSpPr>
        <p:spPr>
          <a:xfrm>
            <a:off x="683568" y="2761525"/>
            <a:ext cx="3744416" cy="386290"/>
          </a:xfrm>
          <a:prstGeom prst="rect">
            <a:avLst/>
          </a:prstGeom>
          <a:noFill/>
          <a:ln>
            <a:noFill/>
          </a:ln>
        </p:spPr>
        <p:txBody>
          <a:bodyPr wrap="square" lIns="91425" tIns="45700" rIns="91425" bIns="45700" anchor="ctr" anchorCtr="0">
            <a:noAutofit/>
          </a:bodyPr>
          <a:lstStyle/>
          <a:p>
            <a:pPr marL="0" marR="0" lvl="0" indent="0" algn="ctr" rtl="0">
              <a:lnSpc>
                <a:spcPct val="110000"/>
              </a:lnSpc>
              <a:spcBef>
                <a:spcPts val="0"/>
              </a:spcBef>
              <a:buClr>
                <a:schemeClr val="lt1"/>
              </a:buClr>
              <a:buSzPct val="25000"/>
              <a:buFont typeface="Arial"/>
              <a:buNone/>
            </a:pPr>
            <a:r>
              <a:rPr lang="en" sz="1800" b="1">
                <a:solidFill>
                  <a:schemeClr val="lt1"/>
                </a:solidFill>
                <a:latin typeface="Arial"/>
                <a:ea typeface="Arial"/>
                <a:cs typeface="Arial"/>
                <a:sym typeface="Arial"/>
              </a:rPr>
              <a:t>Simple Portfolio Presentation</a:t>
            </a:r>
          </a:p>
        </p:txBody>
      </p:sp>
      <p:sp>
        <p:nvSpPr>
          <p:cNvPr id="301" name="Shape 301"/>
          <p:cNvSpPr txBox="1"/>
          <p:nvPr/>
        </p:nvSpPr>
        <p:spPr>
          <a:xfrm>
            <a:off x="1463868" y="3328240"/>
            <a:ext cx="6226494" cy="1423970"/>
          </a:xfrm>
          <a:prstGeom prst="rect">
            <a:avLst/>
          </a:prstGeom>
          <a:noFill/>
          <a:ln>
            <a:noFill/>
          </a:ln>
        </p:spPr>
        <p:txBody>
          <a:bodyPr wrap="square" lIns="91425" tIns="45700" rIns="91425" bIns="45700" anchor="ctr" anchorCtr="0">
            <a:noAutofit/>
          </a:bodyPr>
          <a:lstStyle/>
          <a:p>
            <a:pPr marL="0" marR="0" lvl="0" indent="0" algn="ctr" rtl="0">
              <a:lnSpc>
                <a:spcPct val="110000"/>
              </a:lnSpc>
              <a:spcBef>
                <a:spcPts val="0"/>
              </a:spcBef>
              <a:buClr>
                <a:schemeClr val="lt1"/>
              </a:buClr>
              <a:buSzPct val="25000"/>
              <a:buFont typeface="Arial"/>
              <a:buNone/>
            </a:pPr>
            <a:r>
              <a:rPr lang="en-US" sz="1800" b="1" dirty="0">
                <a:solidFill>
                  <a:srgbClr val="595959"/>
                </a:solidFill>
                <a:latin typeface="Arial"/>
                <a:ea typeface="Arial"/>
                <a:cs typeface="Arial"/>
                <a:sym typeface="Arial"/>
              </a:rPr>
              <a:t>Location: </a:t>
            </a:r>
            <a:r>
              <a:rPr lang="en-US" sz="1800" b="1" dirty="0" err="1">
                <a:solidFill>
                  <a:srgbClr val="595959"/>
                </a:solidFill>
                <a:latin typeface="Arial"/>
                <a:ea typeface="Arial"/>
                <a:cs typeface="Arial"/>
                <a:sym typeface="Arial"/>
              </a:rPr>
              <a:t>Lvl</a:t>
            </a:r>
            <a:r>
              <a:rPr lang="en-US" sz="1800" b="1" dirty="0">
                <a:solidFill>
                  <a:srgbClr val="595959"/>
                </a:solidFill>
                <a:latin typeface="Arial"/>
                <a:ea typeface="Arial"/>
                <a:cs typeface="Arial"/>
                <a:sym typeface="Arial"/>
              </a:rPr>
              <a:t> 1, 126 Margaret Street Brisbane CBD 4000</a:t>
            </a:r>
          </a:p>
          <a:p>
            <a:pPr marL="0" marR="0" lvl="0" indent="0" algn="ctr" rtl="0">
              <a:lnSpc>
                <a:spcPct val="110000"/>
              </a:lnSpc>
              <a:spcBef>
                <a:spcPts val="0"/>
              </a:spcBef>
              <a:buClr>
                <a:schemeClr val="lt1"/>
              </a:buClr>
              <a:buSzPct val="25000"/>
              <a:buFont typeface="Arial"/>
              <a:buNone/>
            </a:pPr>
            <a:r>
              <a:rPr lang="en-US" sz="1800" b="1" dirty="0">
                <a:solidFill>
                  <a:srgbClr val="595959"/>
                </a:solidFill>
                <a:latin typeface="Arial"/>
                <a:ea typeface="Arial"/>
                <a:cs typeface="Arial"/>
                <a:sym typeface="Arial"/>
              </a:rPr>
              <a:t>MONTHLY EVENTS CALENDAR</a:t>
            </a:r>
          </a:p>
          <a:p>
            <a:pPr marL="0" marR="0" lvl="0" indent="0" algn="ctr" rtl="0">
              <a:lnSpc>
                <a:spcPct val="110000"/>
              </a:lnSpc>
              <a:spcBef>
                <a:spcPts val="0"/>
              </a:spcBef>
              <a:buClr>
                <a:schemeClr val="lt1"/>
              </a:buClr>
              <a:buSzPct val="25000"/>
              <a:buFont typeface="Arial"/>
              <a:buNone/>
            </a:pPr>
            <a:r>
              <a:rPr lang="en-AU" b="1" dirty="0">
                <a:solidFill>
                  <a:srgbClr val="E54632"/>
                </a:solidFill>
                <a:latin typeface="Arial"/>
                <a:ea typeface="Arial"/>
                <a:cs typeface="Arial"/>
                <a:sym typeface="Arial"/>
              </a:rPr>
              <a:t>Published monthly and available in front of the EGI Trainers room.</a:t>
            </a:r>
            <a:endParaRPr lang="en" b="1" dirty="0">
              <a:solidFill>
                <a:srgbClr val="E54632"/>
              </a:solidFill>
              <a:latin typeface="Arial"/>
              <a:ea typeface="Arial"/>
              <a:cs typeface="Arial"/>
              <a:sym typeface="Arial"/>
            </a:endParaRPr>
          </a:p>
        </p:txBody>
      </p:sp>
      <p:pic>
        <p:nvPicPr>
          <p:cNvPr id="14" name="Picture 13">
            <a:extLst>
              <a:ext uri="{FF2B5EF4-FFF2-40B4-BE49-F238E27FC236}">
                <a16:creationId xmlns:a16="http://schemas.microsoft.com/office/drawing/2014/main" id="{11217F78-952A-4CE7-839F-88BE62AFFCA3}"/>
              </a:ext>
            </a:extLst>
          </p:cNvPr>
          <p:cNvPicPr>
            <a:picLocks noChangeAspect="1"/>
          </p:cNvPicPr>
          <p:nvPr/>
        </p:nvPicPr>
        <p:blipFill rotWithShape="1">
          <a:blip r:embed="rId3"/>
          <a:srcRect l="987" t="20121" r="804" b="2496"/>
          <a:stretch/>
        </p:blipFill>
        <p:spPr>
          <a:xfrm>
            <a:off x="1453638" y="884466"/>
            <a:ext cx="6236724" cy="2443774"/>
          </a:xfrm>
          <a:prstGeom prst="rect">
            <a:avLst/>
          </a:prstGeom>
        </p:spPr>
      </p:pic>
    </p:spTree>
    <p:extLst>
      <p:ext uri="{BB962C8B-B14F-4D97-AF65-F5344CB8AC3E}">
        <p14:creationId xmlns:p14="http://schemas.microsoft.com/office/powerpoint/2010/main" val="94053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pic>
        <p:nvPicPr>
          <p:cNvPr id="26" name="Picture 25">
            <a:extLst>
              <a:ext uri="{FF2B5EF4-FFF2-40B4-BE49-F238E27FC236}">
                <a16:creationId xmlns:a16="http://schemas.microsoft.com/office/drawing/2014/main" id="{540A3B9E-F034-47AF-A346-3C0F56787F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069" y="355683"/>
            <a:ext cx="2738673" cy="1902033"/>
          </a:xfrm>
          <a:prstGeom prst="rect">
            <a:avLst/>
          </a:prstGeom>
        </p:spPr>
      </p:pic>
      <p:sp>
        <p:nvSpPr>
          <p:cNvPr id="697" name="Shape 697"/>
          <p:cNvSpPr txBox="1"/>
          <p:nvPr/>
        </p:nvSpPr>
        <p:spPr>
          <a:xfrm>
            <a:off x="2681842" y="4136189"/>
            <a:ext cx="3347029"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dirty="0">
                <a:solidFill>
                  <a:srgbClr val="3F3F3F"/>
                </a:solidFill>
                <a:latin typeface="Arial"/>
                <a:ea typeface="Arial"/>
                <a:cs typeface="Arial"/>
                <a:sym typeface="Arial"/>
              </a:rPr>
              <a:t>Graduation Party</a:t>
            </a:r>
          </a:p>
        </p:txBody>
      </p:sp>
      <p:pic>
        <p:nvPicPr>
          <p:cNvPr id="6" name="Picture 5">
            <a:extLst>
              <a:ext uri="{FF2B5EF4-FFF2-40B4-BE49-F238E27FC236}">
                <a16:creationId xmlns:a16="http://schemas.microsoft.com/office/drawing/2014/main" id="{2793A13C-DBBD-4678-B073-408717E27CC7}"/>
              </a:ext>
            </a:extLst>
          </p:cNvPr>
          <p:cNvPicPr>
            <a:picLocks noChangeAspect="1"/>
          </p:cNvPicPr>
          <p:nvPr/>
        </p:nvPicPr>
        <p:blipFill>
          <a:blip r:embed="rId4"/>
          <a:stretch>
            <a:fillRect/>
          </a:stretch>
        </p:blipFill>
        <p:spPr>
          <a:xfrm>
            <a:off x="175070" y="2807738"/>
            <a:ext cx="2738672" cy="1774351"/>
          </a:xfrm>
          <a:prstGeom prst="rect">
            <a:avLst/>
          </a:prstGeom>
        </p:spPr>
      </p:pic>
      <p:pic>
        <p:nvPicPr>
          <p:cNvPr id="17" name="Content Placeholder 4">
            <a:extLst>
              <a:ext uri="{FF2B5EF4-FFF2-40B4-BE49-F238E27FC236}">
                <a16:creationId xmlns:a16="http://schemas.microsoft.com/office/drawing/2014/main" id="{5E567748-6F2D-4F26-A979-981685F970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71250" y="832056"/>
            <a:ext cx="4297923" cy="2984944"/>
          </a:xfrm>
          <a:prstGeom prst="rect">
            <a:avLst/>
          </a:prstGeom>
        </p:spPr>
      </p:pic>
      <p:sp>
        <p:nvSpPr>
          <p:cNvPr id="23" name="Shape 698"/>
          <p:cNvSpPr txBox="1">
            <a:spLocks/>
          </p:cNvSpPr>
          <p:nvPr/>
        </p:nvSpPr>
        <p:spPr>
          <a:xfrm>
            <a:off x="175069" y="704772"/>
            <a:ext cx="8721600" cy="601800"/>
          </a:xfrm>
          <a:prstGeom prst="rect">
            <a:avLst/>
          </a:prstGeom>
          <a:noFill/>
          <a:ln>
            <a:noFill/>
          </a:ln>
        </p:spPr>
        <p:txBody>
          <a:bodyPr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Arial"/>
                <a:ea typeface="Arial"/>
                <a:cs typeface="Arial"/>
                <a:sym typeface="Arial"/>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pPr algn="ctr">
              <a:buClr>
                <a:srgbClr val="F2A40D"/>
              </a:buClr>
              <a:buSzPct val="25000"/>
            </a:pPr>
            <a:r>
              <a:rPr lang="en-US" sz="4000" b="1" dirty="0">
                <a:solidFill>
                  <a:srgbClr val="E54632"/>
                </a:solidFill>
              </a:rPr>
              <a:t>Activities </a:t>
            </a:r>
          </a:p>
          <a:p>
            <a:pPr algn="ctr">
              <a:buClr>
                <a:srgbClr val="F2A40D"/>
              </a:buClr>
              <a:buSzPct val="25000"/>
            </a:pPr>
            <a:r>
              <a:rPr lang="en-US" sz="2800" b="1" dirty="0">
                <a:solidFill>
                  <a:srgbClr val="E54632"/>
                </a:solidFill>
              </a:rPr>
              <a:t>&amp;</a:t>
            </a:r>
            <a:r>
              <a:rPr lang="en" sz="2800" b="1" dirty="0">
                <a:solidFill>
                  <a:srgbClr val="595959"/>
                </a:solidFill>
              </a:rPr>
              <a:t> </a:t>
            </a:r>
          </a:p>
          <a:p>
            <a:pPr algn="ctr">
              <a:buClr>
                <a:srgbClr val="F2A40D"/>
              </a:buClr>
              <a:buSzPct val="25000"/>
            </a:pPr>
            <a:r>
              <a:rPr lang="en-AU" sz="4000" b="1" dirty="0">
                <a:solidFill>
                  <a:srgbClr val="595959"/>
                </a:solidFill>
              </a:rPr>
              <a:t>S</a:t>
            </a:r>
            <a:r>
              <a:rPr lang="en-US" sz="4000" b="1" dirty="0" err="1">
                <a:solidFill>
                  <a:srgbClr val="595959"/>
                </a:solidFill>
              </a:rPr>
              <a:t>ocial</a:t>
            </a:r>
            <a:r>
              <a:rPr lang="en-US" sz="4000" b="1" dirty="0">
                <a:solidFill>
                  <a:srgbClr val="595959"/>
                </a:solidFill>
              </a:rPr>
              <a:t> Events</a:t>
            </a:r>
            <a:endParaRPr lang="en" sz="4000" dirty="0">
              <a:solidFill>
                <a:schemeClr val="hlink"/>
              </a:solidFill>
            </a:endParaRPr>
          </a:p>
        </p:txBody>
      </p:sp>
      <p:pic>
        <p:nvPicPr>
          <p:cNvPr id="4" name="Picture 3">
            <a:extLst>
              <a:ext uri="{FF2B5EF4-FFF2-40B4-BE49-F238E27FC236}">
                <a16:creationId xmlns:a16="http://schemas.microsoft.com/office/drawing/2014/main" id="{5774F062-902A-4C8E-9A97-4F2CE1408729}"/>
              </a:ext>
            </a:extLst>
          </p:cNvPr>
          <p:cNvPicPr>
            <a:picLocks noChangeAspect="1"/>
          </p:cNvPicPr>
          <p:nvPr/>
        </p:nvPicPr>
        <p:blipFill>
          <a:blip r:embed="rId6"/>
          <a:stretch>
            <a:fillRect/>
          </a:stretch>
        </p:blipFill>
        <p:spPr>
          <a:xfrm>
            <a:off x="5796971" y="2788763"/>
            <a:ext cx="3219910" cy="1760461"/>
          </a:xfrm>
          <a:prstGeom prst="rect">
            <a:avLst/>
          </a:prstGeom>
        </p:spPr>
      </p:pic>
      <p:sp>
        <p:nvSpPr>
          <p:cNvPr id="27" name="Shape 697"/>
          <p:cNvSpPr txBox="1"/>
          <p:nvPr/>
        </p:nvSpPr>
        <p:spPr>
          <a:xfrm>
            <a:off x="-975779" y="2257716"/>
            <a:ext cx="3347029" cy="461665"/>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2800" b="1" dirty="0">
                <a:solidFill>
                  <a:srgbClr val="3F3F3F"/>
                </a:solidFill>
                <a:sym typeface="Arial"/>
              </a:rPr>
              <a:t>Surf Camps</a:t>
            </a:r>
          </a:p>
        </p:txBody>
      </p:sp>
      <p:sp>
        <p:nvSpPr>
          <p:cNvPr id="2" name="Rectangle 1">
            <a:extLst>
              <a:ext uri="{FF2B5EF4-FFF2-40B4-BE49-F238E27FC236}">
                <a16:creationId xmlns:a16="http://schemas.microsoft.com/office/drawing/2014/main" id="{924BB20B-F6D6-4AC1-80C2-AA6EAF4F67DF}"/>
              </a:ext>
            </a:extLst>
          </p:cNvPr>
          <p:cNvSpPr/>
          <p:nvPr/>
        </p:nvSpPr>
        <p:spPr>
          <a:xfrm>
            <a:off x="6601716" y="1642163"/>
            <a:ext cx="2542284" cy="1077218"/>
          </a:xfrm>
          <a:prstGeom prst="rect">
            <a:avLst/>
          </a:prstGeom>
        </p:spPr>
        <p:txBody>
          <a:bodyPr wrap="square">
            <a:spAutoFit/>
          </a:bodyPr>
          <a:lstStyle/>
          <a:p>
            <a:pPr lvl="0" algn="ctr">
              <a:buSzPct val="25000"/>
            </a:pPr>
            <a:r>
              <a:rPr lang="en" sz="3200" b="1" dirty="0">
                <a:solidFill>
                  <a:srgbClr val="3F3F3F"/>
                </a:solidFill>
              </a:rPr>
              <a:t>Day Excursions</a:t>
            </a:r>
          </a:p>
        </p:txBody>
      </p:sp>
    </p:spTree>
    <p:extLst>
      <p:ext uri="{BB962C8B-B14F-4D97-AF65-F5344CB8AC3E}">
        <p14:creationId xmlns:p14="http://schemas.microsoft.com/office/powerpoint/2010/main" val="42381027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Connect </a:t>
            </a:r>
            <a:r>
              <a:rPr lang="en-US">
                <a:solidFill>
                  <a:srgbClr val="595959"/>
                </a:solidFill>
              </a:rPr>
              <a:t>with </a:t>
            </a:r>
            <a:r>
              <a:rPr lang="en-US" sz="3600" b="1" i="0" u="none" strike="noStrike" cap="none">
                <a:solidFill>
                  <a:srgbClr val="595959"/>
                </a:solidFill>
                <a:latin typeface="Arial"/>
                <a:ea typeface="Arial"/>
                <a:cs typeface="Arial"/>
                <a:sym typeface="Arial"/>
              </a:rPr>
              <a:t>us </a:t>
            </a:r>
            <a:endParaRPr lang="en" sz="3600" b="1" i="0" u="none" strike="noStrike" cap="none">
              <a:solidFill>
                <a:srgbClr val="595959"/>
              </a:solidFill>
              <a:latin typeface="Arial"/>
              <a:ea typeface="Arial"/>
              <a:cs typeface="Arial"/>
              <a:sym typeface="Arial"/>
            </a:endParaRPr>
          </a:p>
        </p:txBody>
      </p:sp>
      <p:grpSp>
        <p:nvGrpSpPr>
          <p:cNvPr id="315" name="Shape 315"/>
          <p:cNvGrpSpPr/>
          <p:nvPr/>
        </p:nvGrpSpPr>
        <p:grpSpPr>
          <a:xfrm>
            <a:off x="3329678" y="1624515"/>
            <a:ext cx="2503720" cy="2448000"/>
            <a:chOff x="4300408" y="1545005"/>
            <a:chExt cx="2503720" cy="2448000"/>
          </a:xfrm>
        </p:grpSpPr>
        <p:sp>
          <p:nvSpPr>
            <p:cNvPr id="316" name="Shape 316"/>
            <p:cNvSpPr/>
            <p:nvPr/>
          </p:nvSpPr>
          <p:spPr>
            <a:xfrm>
              <a:off x="4300408" y="1567807"/>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8" name="Shape 318"/>
            <p:cNvSpPr/>
            <p:nvPr/>
          </p:nvSpPr>
          <p:spPr>
            <a:xfrm>
              <a:off x="5724128" y="1563638"/>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9" name="Shape 319"/>
            <p:cNvSpPr/>
            <p:nvPr/>
          </p:nvSpPr>
          <p:spPr>
            <a:xfrm>
              <a:off x="4300408" y="2894372"/>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1" name="Shape 321"/>
            <p:cNvSpPr/>
            <p:nvPr/>
          </p:nvSpPr>
          <p:spPr>
            <a:xfrm>
              <a:off x="5724128" y="2894372"/>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2" name="Shape 322"/>
            <p:cNvSpPr/>
            <p:nvPr/>
          </p:nvSpPr>
          <p:spPr>
            <a:xfrm>
              <a:off x="4300408" y="2741286"/>
              <a:ext cx="2503720" cy="45719"/>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4" name="Shape 324"/>
            <p:cNvSpPr/>
            <p:nvPr/>
          </p:nvSpPr>
          <p:spPr>
            <a:xfrm rot="5400000">
              <a:off x="4320048" y="2751005"/>
              <a:ext cx="2448000" cy="36000"/>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333" name="Shape 333"/>
          <p:cNvSpPr txBox="1"/>
          <p:nvPr/>
        </p:nvSpPr>
        <p:spPr>
          <a:xfrm>
            <a:off x="6323608" y="2078580"/>
            <a:ext cx="1931191"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600" b="1">
                <a:solidFill>
                  <a:srgbClr val="3F3F3F"/>
                </a:solidFill>
                <a:latin typeface="Arial"/>
                <a:ea typeface="Arial"/>
                <a:cs typeface="Arial"/>
                <a:sym typeface="Arial"/>
              </a:rPr>
              <a:t>INSTAGRAM</a:t>
            </a:r>
            <a:endParaRPr lang="en" sz="1600" b="1">
              <a:solidFill>
                <a:srgbClr val="3F3F3F"/>
              </a:solidFill>
              <a:latin typeface="Arial"/>
              <a:ea typeface="Arial"/>
              <a:cs typeface="Arial"/>
              <a:sym typeface="Arial"/>
            </a:endParaRPr>
          </a:p>
        </p:txBody>
      </p:sp>
      <p:sp>
        <p:nvSpPr>
          <p:cNvPr id="339" name="Shape 339"/>
          <p:cNvSpPr txBox="1"/>
          <p:nvPr/>
        </p:nvSpPr>
        <p:spPr>
          <a:xfrm>
            <a:off x="6323607" y="3409311"/>
            <a:ext cx="1931191" cy="276999"/>
          </a:xfrm>
          <a:prstGeom prst="rect">
            <a:avLst/>
          </a:prstGeom>
          <a:noFill/>
          <a:ln>
            <a:noFill/>
          </a:ln>
        </p:spPr>
        <p:txBody>
          <a:bodyPr wrap="square" lIns="91425" tIns="45700" rIns="91425" bIns="45700" anchor="t" anchorCtr="0">
            <a:noAutofit/>
          </a:bodyPr>
          <a:lstStyle/>
          <a:p>
            <a:pPr lvl="0">
              <a:buSzPct val="25000"/>
            </a:pPr>
            <a:r>
              <a:rPr lang="en-US" sz="1600" b="1">
                <a:solidFill>
                  <a:srgbClr val="E54632"/>
                </a:solidFill>
              </a:rPr>
              <a:t>GOOGLE PLUS</a:t>
            </a:r>
            <a:endParaRPr lang="en" sz="1600" b="1">
              <a:solidFill>
                <a:srgbClr val="3F3F3F"/>
              </a:solidFill>
              <a:sym typeface="Arial"/>
            </a:endParaRPr>
          </a:p>
        </p:txBody>
      </p:sp>
      <p:sp>
        <p:nvSpPr>
          <p:cNvPr id="342" name="Shape 342"/>
          <p:cNvSpPr txBox="1"/>
          <p:nvPr/>
        </p:nvSpPr>
        <p:spPr>
          <a:xfrm>
            <a:off x="891835" y="2089463"/>
            <a:ext cx="1931191"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600" b="1">
                <a:solidFill>
                  <a:srgbClr val="E54632"/>
                </a:solidFill>
                <a:latin typeface="Arial"/>
                <a:ea typeface="Arial"/>
                <a:cs typeface="Arial"/>
                <a:sym typeface="Arial"/>
              </a:rPr>
              <a:t>FACEBOOK</a:t>
            </a:r>
            <a:endParaRPr lang="en" sz="1600" b="1">
              <a:solidFill>
                <a:srgbClr val="E54632"/>
              </a:solidFill>
              <a:latin typeface="Arial"/>
              <a:ea typeface="Arial"/>
              <a:cs typeface="Arial"/>
              <a:sym typeface="Arial"/>
            </a:endParaRPr>
          </a:p>
        </p:txBody>
      </p:sp>
      <p:sp>
        <p:nvSpPr>
          <p:cNvPr id="348" name="Shape 348"/>
          <p:cNvSpPr txBox="1"/>
          <p:nvPr/>
        </p:nvSpPr>
        <p:spPr>
          <a:xfrm>
            <a:off x="895489" y="3337059"/>
            <a:ext cx="1931191" cy="276999"/>
          </a:xfrm>
          <a:prstGeom prst="rect">
            <a:avLst/>
          </a:prstGeom>
          <a:noFill/>
          <a:ln>
            <a:noFill/>
          </a:ln>
        </p:spPr>
        <p:txBody>
          <a:bodyPr wrap="square" lIns="91425" tIns="45700" rIns="91425" bIns="45700" anchor="t" anchorCtr="0">
            <a:noAutofit/>
          </a:bodyPr>
          <a:lstStyle/>
          <a:p>
            <a:pPr algn="r">
              <a:buSzPct val="25000"/>
            </a:pPr>
            <a:r>
              <a:rPr lang="en-US" sz="1600" b="1">
                <a:solidFill>
                  <a:srgbClr val="3F3F3F"/>
                </a:solidFill>
              </a:rPr>
              <a:t>YOUTUBE</a:t>
            </a:r>
            <a:endParaRPr lang="en" sz="1600" b="1">
              <a:solidFill>
                <a:srgbClr val="E54632"/>
              </a:solidFill>
              <a:sym typeface="Arial"/>
            </a:endParaRPr>
          </a:p>
        </p:txBody>
      </p:sp>
      <p:pic>
        <p:nvPicPr>
          <p:cNvPr id="26" name="Picture 25">
            <a:extLst>
              <a:ext uri="{FF2B5EF4-FFF2-40B4-BE49-F238E27FC236}">
                <a16:creationId xmlns:a16="http://schemas.microsoft.com/office/drawing/2014/main" id="{6BAA2D0E-57B6-4031-8DB2-ADCF0E43D4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2942" y="1781647"/>
            <a:ext cx="833470" cy="833470"/>
          </a:xfrm>
          <a:prstGeom prst="rect">
            <a:avLst/>
          </a:prstGeom>
        </p:spPr>
      </p:pic>
      <p:pic>
        <p:nvPicPr>
          <p:cNvPr id="27" name="Picture 26">
            <a:extLst>
              <a:ext uri="{FF2B5EF4-FFF2-40B4-BE49-F238E27FC236}">
                <a16:creationId xmlns:a16="http://schemas.microsoft.com/office/drawing/2014/main" id="{95AD88E6-F0B2-4D32-ABA2-EAC61A57F5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64182" y="1758101"/>
            <a:ext cx="858432" cy="858432"/>
          </a:xfrm>
          <a:prstGeom prst="rect">
            <a:avLst/>
          </a:prstGeom>
        </p:spPr>
      </p:pic>
      <p:pic>
        <p:nvPicPr>
          <p:cNvPr id="28" name="Picture 27">
            <a:extLst>
              <a:ext uri="{FF2B5EF4-FFF2-40B4-BE49-F238E27FC236}">
                <a16:creationId xmlns:a16="http://schemas.microsoft.com/office/drawing/2014/main" id="{733B18E0-1BD6-4FF9-97F5-2798DB16E359}"/>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399529" y="3297804"/>
            <a:ext cx="940296" cy="405870"/>
          </a:xfrm>
          <a:prstGeom prst="rect">
            <a:avLst/>
          </a:prstGeom>
        </p:spPr>
      </p:pic>
      <p:pic>
        <p:nvPicPr>
          <p:cNvPr id="29" name="Picture 28">
            <a:extLst>
              <a:ext uri="{FF2B5EF4-FFF2-40B4-BE49-F238E27FC236}">
                <a16:creationId xmlns:a16="http://schemas.microsoft.com/office/drawing/2014/main" id="{FCCAC533-F667-4589-A3B2-18443F266647}"/>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073118" y="3144767"/>
            <a:ext cx="649496" cy="649496"/>
          </a:xfrm>
          <a:prstGeom prst="rect">
            <a:avLst/>
          </a:prstGeom>
        </p:spPr>
      </p:pic>
    </p:spTree>
    <p:extLst>
      <p:ext uri="{BB962C8B-B14F-4D97-AF65-F5344CB8AC3E}">
        <p14:creationId xmlns:p14="http://schemas.microsoft.com/office/powerpoint/2010/main" val="6685805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60" name="Shape 760"/>
          <p:cNvSpPr/>
          <p:nvPr/>
        </p:nvSpPr>
        <p:spPr>
          <a:xfrm>
            <a:off x="515698" y="436261"/>
            <a:ext cx="4056301" cy="2088232"/>
          </a:xfrm>
          <a:prstGeom prst="roundRect">
            <a:avLst>
              <a:gd name="adj" fmla="val 16667"/>
            </a:avLst>
          </a:prstGeom>
          <a:solidFill>
            <a:srgbClr val="3F3F3F">
              <a:alpha val="69803"/>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61" name="Shape 761"/>
          <p:cNvSpPr txBox="1"/>
          <p:nvPr/>
        </p:nvSpPr>
        <p:spPr>
          <a:xfrm>
            <a:off x="706583" y="436261"/>
            <a:ext cx="3699162" cy="1538012"/>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AU" sz="2000" b="1" dirty="0">
                <a:solidFill>
                  <a:schemeClr val="lt1"/>
                </a:solidFill>
              </a:rPr>
              <a:t>We</a:t>
            </a:r>
            <a:r>
              <a:rPr lang="en" sz="2000" b="1" dirty="0">
                <a:solidFill>
                  <a:schemeClr val="lt1"/>
                </a:solidFill>
                <a:latin typeface="Arial"/>
                <a:ea typeface="Arial"/>
                <a:cs typeface="Arial"/>
                <a:sym typeface="Arial"/>
              </a:rPr>
              <a:t> </a:t>
            </a:r>
            <a:r>
              <a:rPr lang="en-AU" sz="2000" b="1" dirty="0">
                <a:solidFill>
                  <a:schemeClr val="lt1"/>
                </a:solidFill>
                <a:latin typeface="Arial"/>
                <a:ea typeface="Arial"/>
                <a:cs typeface="Arial"/>
                <a:sym typeface="Arial"/>
              </a:rPr>
              <a:t>w</a:t>
            </a:r>
            <a:r>
              <a:rPr lang="en" sz="2000" b="1" dirty="0">
                <a:solidFill>
                  <a:schemeClr val="lt1"/>
                </a:solidFill>
                <a:latin typeface="Arial"/>
                <a:ea typeface="Arial"/>
                <a:cs typeface="Arial"/>
                <a:sym typeface="Arial"/>
              </a:rPr>
              <a:t>elcome you once again and hope you enjoy your study </a:t>
            </a:r>
            <a:r>
              <a:rPr lang="en-AU" sz="2000" b="1" dirty="0">
                <a:solidFill>
                  <a:schemeClr val="lt1"/>
                </a:solidFill>
                <a:latin typeface="Arial"/>
                <a:ea typeface="Arial"/>
                <a:cs typeface="Arial"/>
                <a:sym typeface="Arial"/>
              </a:rPr>
              <a:t>and have a wonderful experience at </a:t>
            </a:r>
            <a:r>
              <a:rPr lang="en" sz="2000" b="1" dirty="0">
                <a:solidFill>
                  <a:schemeClr val="lt1"/>
                </a:solidFill>
              </a:rPr>
              <a:t>EG</a:t>
            </a:r>
            <a:r>
              <a:rPr lang="en-AU" sz="2000" b="1" dirty="0">
                <a:solidFill>
                  <a:schemeClr val="lt1"/>
                </a:solidFill>
              </a:rPr>
              <a:t>I.</a:t>
            </a:r>
            <a:endParaRPr lang="en" sz="2000" b="1" dirty="0">
              <a:solidFill>
                <a:schemeClr val="lt1"/>
              </a:solidFill>
              <a:latin typeface="Arial"/>
              <a:ea typeface="Arial"/>
              <a:cs typeface="Arial"/>
              <a:sym typeface="Arial"/>
            </a:endParaRPr>
          </a:p>
        </p:txBody>
      </p:sp>
      <p:grpSp>
        <p:nvGrpSpPr>
          <p:cNvPr id="762" name="Shape 762"/>
          <p:cNvGrpSpPr/>
          <p:nvPr/>
        </p:nvGrpSpPr>
        <p:grpSpPr>
          <a:xfrm>
            <a:off x="-192456" y="1817071"/>
            <a:ext cx="7493445" cy="2306488"/>
            <a:chOff x="-192456" y="1832973"/>
            <a:chExt cx="7493445" cy="2306488"/>
          </a:xfrm>
        </p:grpSpPr>
        <p:sp>
          <p:nvSpPr>
            <p:cNvPr id="763" name="Shape 763"/>
            <p:cNvSpPr txBox="1"/>
            <p:nvPr/>
          </p:nvSpPr>
          <p:spPr>
            <a:xfrm>
              <a:off x="-192456" y="1832973"/>
              <a:ext cx="5472608" cy="542078"/>
            </a:xfrm>
            <a:prstGeom prst="rect">
              <a:avLst/>
            </a:prstGeom>
            <a:noFill/>
            <a:ln>
              <a:noFill/>
            </a:ln>
          </p:spPr>
          <p:txBody>
            <a:bodyPr wrap="square" lIns="91425" tIns="45700" rIns="91425" bIns="45700" anchor="ctr" anchorCtr="0">
              <a:noAutofit/>
            </a:bodyPr>
            <a:lstStyle/>
            <a:p>
              <a:pPr marL="0" marR="0" lvl="0" indent="0" algn="ctr" rtl="0">
                <a:spcBef>
                  <a:spcPts val="0"/>
                </a:spcBef>
                <a:buClr>
                  <a:schemeClr val="lt1"/>
                </a:buClr>
                <a:buSzPct val="25000"/>
                <a:buFont typeface="Arial"/>
                <a:buNone/>
              </a:pPr>
              <a:r>
                <a:rPr lang="en" sz="3600" b="1">
                  <a:solidFill>
                    <a:schemeClr val="lt1"/>
                  </a:solidFill>
                  <a:latin typeface="Arial"/>
                  <a:ea typeface="Arial"/>
                  <a:cs typeface="Arial"/>
                  <a:sym typeface="Arial"/>
                </a:rPr>
                <a:t>Thank you</a:t>
              </a:r>
            </a:p>
          </p:txBody>
        </p:sp>
        <p:sp>
          <p:nvSpPr>
            <p:cNvPr id="764" name="Shape 764"/>
            <p:cNvSpPr txBox="1"/>
            <p:nvPr/>
          </p:nvSpPr>
          <p:spPr>
            <a:xfrm>
              <a:off x="1828381" y="3862774"/>
              <a:ext cx="5472608" cy="276687"/>
            </a:xfrm>
            <a:prstGeom prst="rect">
              <a:avLst/>
            </a:prstGeom>
            <a:noFill/>
            <a:ln>
              <a:noFill/>
            </a:ln>
          </p:spPr>
          <p:txBody>
            <a:bodyPr wrap="square" lIns="91425" tIns="45700" rIns="91425" bIns="45700" anchor="t" anchorCtr="0">
              <a:noAutofit/>
            </a:bodyPr>
            <a:lstStyle/>
            <a:p>
              <a:pPr marL="0" marR="0" lvl="0" indent="0" algn="ctr" rtl="0">
                <a:spcBef>
                  <a:spcPts val="0"/>
                </a:spcBef>
                <a:buClr>
                  <a:schemeClr val="lt1"/>
                </a:buClr>
                <a:buSzPct val="25000"/>
                <a:buFont typeface="Arial"/>
                <a:buNone/>
              </a:pPr>
              <a:endParaRPr lang="en" sz="1400">
                <a:solidFill>
                  <a:schemeClr val="lt1"/>
                </a:solidFill>
                <a:latin typeface="Arial"/>
                <a:ea typeface="Arial"/>
                <a:cs typeface="Arial"/>
                <a:sym typeface="Arial"/>
              </a:endParaRPr>
            </a:p>
          </p:txBody>
        </p:sp>
      </p:grpSp>
      <p:sp>
        <p:nvSpPr>
          <p:cNvPr id="8" name="TextBox 7">
            <a:extLst>
              <a:ext uri="{FF2B5EF4-FFF2-40B4-BE49-F238E27FC236}">
                <a16:creationId xmlns:a16="http://schemas.microsoft.com/office/drawing/2014/main" id="{FA44BDAE-03AE-41D5-A79F-EE51D1E7C02A}"/>
              </a:ext>
            </a:extLst>
          </p:cNvPr>
          <p:cNvSpPr txBox="1"/>
          <p:nvPr/>
        </p:nvSpPr>
        <p:spPr>
          <a:xfrm rot="875035">
            <a:off x="6788205" y="1586239"/>
            <a:ext cx="1025566" cy="461665"/>
          </a:xfrm>
          <a:prstGeom prst="rect">
            <a:avLst/>
          </a:prstGeom>
          <a:noFill/>
        </p:spPr>
        <p:txBody>
          <a:bodyPr wrap="square" rtlCol="0">
            <a:spAutoFit/>
          </a:bodyPr>
          <a:lstStyle/>
          <a:p>
            <a:r>
              <a:rPr lang="en-AU" sz="1200" b="1">
                <a:solidFill>
                  <a:schemeClr val="bg1"/>
                </a:solidFill>
              </a:rPr>
              <a:t>EGI 2019</a:t>
            </a:r>
            <a:endParaRPr lang="en-AU" sz="1200" b="1" dirty="0">
              <a:solidFill>
                <a:schemeClr val="bg1"/>
              </a:solidFill>
            </a:endParaRPr>
          </a:p>
          <a:p>
            <a:r>
              <a:rPr lang="en-AU" sz="1200" b="1" dirty="0">
                <a:solidFill>
                  <a:schemeClr val="bg1"/>
                </a:solidFill>
              </a:rPr>
              <a:t>Orientation</a:t>
            </a:r>
          </a:p>
        </p:txBody>
      </p:sp>
      <p:pic>
        <p:nvPicPr>
          <p:cNvPr id="6" name="Picture 6" descr="A close up of a sign&#10;&#10;Description generated with high confidence">
            <a:extLst>
              <a:ext uri="{FF2B5EF4-FFF2-40B4-BE49-F238E27FC236}">
                <a16:creationId xmlns:a16="http://schemas.microsoft.com/office/drawing/2014/main" id="{02685641-07DE-4201-A44A-57E5F4E40D8C}"/>
              </a:ext>
            </a:extLst>
          </p:cNvPr>
          <p:cNvPicPr>
            <a:picLocks noChangeAspect="1"/>
          </p:cNvPicPr>
          <p:nvPr/>
        </p:nvPicPr>
        <p:blipFill>
          <a:blip r:embed="rId3"/>
          <a:stretch>
            <a:fillRect/>
          </a:stretch>
        </p:blipFill>
        <p:spPr>
          <a:xfrm>
            <a:off x="3133725" y="3209925"/>
            <a:ext cx="2743200" cy="990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p:nvPr/>
        </p:nvSpPr>
        <p:spPr>
          <a:xfrm>
            <a:off x="1866098" y="1059582"/>
            <a:ext cx="6984776" cy="461665"/>
          </a:xfrm>
          <a:prstGeom prst="rect">
            <a:avLst/>
          </a:prstGeom>
          <a:noFill/>
          <a:ln>
            <a:noFill/>
          </a:ln>
        </p:spPr>
        <p:txBody>
          <a:bodyPr wrap="square" lIns="91425" tIns="45700" rIns="91425" bIns="45700" anchor="t" anchorCtr="0">
            <a:noAutofit/>
          </a:bodyPr>
          <a:lstStyle/>
          <a:p>
            <a:pPr>
              <a:buSzPct val="25000"/>
            </a:pPr>
            <a:r>
              <a:rPr lang="en-US" b="0" i="0" u="none" strike="noStrike" cap="none" dirty="0">
                <a:solidFill>
                  <a:srgbClr val="3F3F3F"/>
                </a:solidFill>
                <a:latin typeface="Arial"/>
                <a:ea typeface="Arial"/>
                <a:cs typeface="Arial"/>
                <a:sym typeface="Arial"/>
              </a:rPr>
              <a:t>On behalf of our team, I welcome you all and wish you all the best in commencing your education at the </a:t>
            </a:r>
            <a:r>
              <a:rPr lang="en-US" dirty="0">
                <a:solidFill>
                  <a:srgbClr val="3F3F3F"/>
                </a:solidFill>
              </a:rPr>
              <a:t>Education Centre of Australia Graduate Institute (EGI)</a:t>
            </a:r>
            <a:endParaRPr lang="en-US" b="0" i="0" u="none" strike="noStrike" cap="none" dirty="0">
              <a:solidFill>
                <a:srgbClr val="3F3F3F"/>
              </a:solidFill>
              <a:latin typeface="Arial"/>
              <a:ea typeface="Arial"/>
              <a:cs typeface="Arial"/>
              <a:sym typeface="Arial"/>
            </a:endParaRPr>
          </a:p>
          <a:p>
            <a:pPr marL="0" marR="0" lvl="0" indent="0" algn="l" rtl="0">
              <a:spcBef>
                <a:spcPts val="0"/>
              </a:spcBef>
              <a:buSzPct val="25000"/>
              <a:buNone/>
            </a:pPr>
            <a:endParaRPr lang="en-US" dirty="0">
              <a:solidFill>
                <a:srgbClr val="3F3F3F"/>
              </a:solidFill>
            </a:endParaRPr>
          </a:p>
          <a:p>
            <a:pPr>
              <a:buSzPct val="25000"/>
            </a:pPr>
            <a:r>
              <a:rPr lang="en-US" dirty="0">
                <a:solidFill>
                  <a:srgbClr val="3F3F3F"/>
                </a:solidFill>
              </a:rPr>
              <a:t>We promise that we will all work together to make this an exciting journey for each one of you. You will experience different cultures and make new friends while pursuing your personal and professional goals.</a:t>
            </a:r>
            <a:endParaRPr lang="en" i="0" u="none" strike="noStrike" cap="none" dirty="0">
              <a:solidFill>
                <a:srgbClr val="3F3F3F"/>
              </a:solidFill>
              <a:latin typeface="Arial"/>
              <a:ea typeface="Arial"/>
              <a:cs typeface="Arial"/>
              <a:sym typeface="Arial"/>
            </a:endParaRPr>
          </a:p>
        </p:txBody>
      </p:sp>
      <p:grpSp>
        <p:nvGrpSpPr>
          <p:cNvPr id="141" name="Shape 141"/>
          <p:cNvGrpSpPr/>
          <p:nvPr/>
        </p:nvGrpSpPr>
        <p:grpSpPr>
          <a:xfrm>
            <a:off x="3429636" y="2466720"/>
            <a:ext cx="3553968" cy="1231074"/>
            <a:chOff x="1619672" y="2139702"/>
            <a:chExt cx="3765230" cy="1828076"/>
          </a:xfrm>
        </p:grpSpPr>
        <p:sp>
          <p:nvSpPr>
            <p:cNvPr id="142" name="Shape 142"/>
            <p:cNvSpPr txBox="1"/>
            <p:nvPr/>
          </p:nvSpPr>
          <p:spPr>
            <a:xfrm>
              <a:off x="1619672" y="2139702"/>
              <a:ext cx="3240360"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1">
                  <a:solidFill>
                    <a:srgbClr val="E54632"/>
                  </a:solidFill>
                </a:rPr>
                <a:t>So why are you here:</a:t>
              </a:r>
              <a:endParaRPr lang="en" sz="1800" b="1">
                <a:solidFill>
                  <a:srgbClr val="E54632"/>
                </a:solidFill>
                <a:latin typeface="Arial"/>
                <a:ea typeface="Arial"/>
                <a:cs typeface="Arial"/>
                <a:sym typeface="Arial"/>
              </a:endParaRPr>
            </a:p>
          </p:txBody>
        </p:sp>
        <p:sp>
          <p:nvSpPr>
            <p:cNvPr id="143" name="Shape 143"/>
            <p:cNvSpPr txBox="1"/>
            <p:nvPr/>
          </p:nvSpPr>
          <p:spPr>
            <a:xfrm>
              <a:off x="1619672" y="2789000"/>
              <a:ext cx="3765230" cy="1178778"/>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a:solidFill>
                    <a:srgbClr val="3F3F3F"/>
                  </a:solidFill>
                  <a:latin typeface="Arial"/>
                  <a:ea typeface="Arial"/>
                  <a:cs typeface="Arial"/>
                  <a:sym typeface="Arial"/>
                </a:rPr>
                <a:t>• Experience a different culture</a:t>
              </a:r>
            </a:p>
            <a:p>
              <a:pPr marL="0" marR="0" lvl="0" indent="0" algn="l" rtl="0">
                <a:spcBef>
                  <a:spcPts val="0"/>
                </a:spcBef>
                <a:buSzPct val="25000"/>
                <a:buNone/>
              </a:pPr>
              <a:endParaRPr lang="en-US">
                <a:solidFill>
                  <a:srgbClr val="3F3F3F"/>
                </a:solidFill>
              </a:endParaRPr>
            </a:p>
            <a:p>
              <a:pPr marL="0" marR="0" lvl="0" indent="0" algn="l" rtl="0">
                <a:spcBef>
                  <a:spcPts val="0"/>
                </a:spcBef>
                <a:buSzPct val="25000"/>
                <a:buNone/>
              </a:pPr>
              <a:r>
                <a:rPr lang="en-US">
                  <a:solidFill>
                    <a:srgbClr val="3F3F3F"/>
                  </a:solidFill>
                  <a:latin typeface="Arial"/>
                  <a:ea typeface="Arial"/>
                  <a:cs typeface="Arial"/>
                  <a:sym typeface="Arial"/>
                </a:rPr>
                <a:t>• Study hard to make your dream come true </a:t>
              </a:r>
              <a:endParaRPr lang="en">
                <a:solidFill>
                  <a:srgbClr val="3F3F3F"/>
                </a:solidFill>
                <a:latin typeface="Arial"/>
                <a:ea typeface="Arial"/>
                <a:cs typeface="Arial"/>
                <a:sym typeface="Arial"/>
              </a:endParaRPr>
            </a:p>
          </p:txBody>
        </p:sp>
      </p:grpSp>
      <p:sp>
        <p:nvSpPr>
          <p:cNvPr id="147" name="Shape 147"/>
          <p:cNvSpPr txBox="1"/>
          <p:nvPr/>
        </p:nvSpPr>
        <p:spPr>
          <a:xfrm>
            <a:off x="1866098" y="3803813"/>
            <a:ext cx="6984776" cy="560209"/>
          </a:xfrm>
          <a:prstGeom prst="rect">
            <a:avLst/>
          </a:prstGeom>
          <a:noFill/>
          <a:ln>
            <a:noFill/>
          </a:ln>
        </p:spPr>
        <p:txBody>
          <a:bodyPr wrap="square" lIns="91425" tIns="45700" rIns="91425" bIns="45700" anchor="t" anchorCtr="0">
            <a:noAutofit/>
          </a:bodyPr>
          <a:lstStyle/>
          <a:p>
            <a:pPr algn="ctr">
              <a:lnSpc>
                <a:spcPct val="150000"/>
              </a:lnSpc>
            </a:pPr>
            <a:r>
              <a:rPr lang="en-AU" sz="2000" b="1" i="1">
                <a:solidFill>
                  <a:schemeClr val="accent5">
                    <a:lumMod val="50000"/>
                  </a:schemeClr>
                </a:solidFill>
                <a:latin typeface="Segoe UI"/>
                <a:cs typeface="Segoe UI"/>
              </a:rPr>
              <a:t>"Anything worth doing, is worth doing well."</a:t>
            </a:r>
          </a:p>
          <a:p>
            <a:pPr algn="r"/>
            <a:r>
              <a:rPr lang="en-AU" i="1">
                <a:solidFill>
                  <a:schemeClr val="accent5">
                    <a:lumMod val="50000"/>
                  </a:schemeClr>
                </a:solidFill>
                <a:latin typeface="Segoe UI"/>
                <a:cs typeface="Segoe UI"/>
              </a:rPr>
              <a:t>Philip Stanhope, 4th Earl of Chesterfield</a:t>
            </a:r>
            <a:endParaRPr lang="en-AU" i="1">
              <a:solidFill>
                <a:schemeClr val="tx1"/>
              </a:solidFill>
            </a:endParaRPr>
          </a:p>
        </p:txBody>
      </p:sp>
      <p:sp>
        <p:nvSpPr>
          <p:cNvPr id="148" name="Shape 148"/>
          <p:cNvSpPr txBox="1">
            <a:spLocks noGrp="1"/>
          </p:cNvSpPr>
          <p:nvPr>
            <p:ph type="title"/>
          </p:nvPr>
        </p:nvSpPr>
        <p:spPr>
          <a:xfrm>
            <a:off x="1820200" y="374550"/>
            <a:ext cx="7323900" cy="662100"/>
          </a:xfrm>
          <a:prstGeom prst="rect">
            <a:avLst/>
          </a:prstGeom>
          <a:solidFill>
            <a:srgbClr val="595959">
              <a:alpha val="32000"/>
            </a:srgbClr>
          </a:solidFill>
        </p:spPr>
        <p:txBody>
          <a:bodyPr wrap="square" lIns="91425" tIns="91425" rIns="91425" bIns="91425" anchor="ctr" anchorCtr="0">
            <a:noAutofit/>
          </a:bodyPr>
          <a:lstStyle/>
          <a:p>
            <a:pPr lvl="0">
              <a:spcBef>
                <a:spcPts val="0"/>
              </a:spcBef>
              <a:buNone/>
            </a:pPr>
            <a:r>
              <a:rPr lang="en-US" sz="3200">
                <a:solidFill>
                  <a:srgbClr val="E54632"/>
                </a:solidFill>
              </a:rPr>
              <a:t>WELCOME…</a:t>
            </a:r>
            <a:endParaRPr lang="en" sz="3200">
              <a:solidFill>
                <a:srgbClr val="E5463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grpSp>
        <p:nvGrpSpPr>
          <p:cNvPr id="704" name="Shape 704"/>
          <p:cNvGrpSpPr/>
          <p:nvPr/>
        </p:nvGrpSpPr>
        <p:grpSpPr>
          <a:xfrm rot="-1682053">
            <a:off x="1469388" y="1353546"/>
            <a:ext cx="1665869" cy="3558872"/>
            <a:chOff x="1359132" y="345882"/>
            <a:chExt cx="1966239" cy="4200564"/>
          </a:xfrm>
        </p:grpSpPr>
        <p:grpSp>
          <p:nvGrpSpPr>
            <p:cNvPr id="705" name="Shape 705"/>
            <p:cNvGrpSpPr/>
            <p:nvPr/>
          </p:nvGrpSpPr>
          <p:grpSpPr>
            <a:xfrm>
              <a:off x="2073901" y="2186669"/>
              <a:ext cx="501313" cy="2359777"/>
              <a:chOff x="2810055" y="1677194"/>
              <a:chExt cx="535258" cy="2519562"/>
            </a:xfrm>
          </p:grpSpPr>
          <p:sp>
            <p:nvSpPr>
              <p:cNvPr id="706" name="Shape 706"/>
              <p:cNvSpPr/>
              <p:nvPr/>
            </p:nvSpPr>
            <p:spPr>
              <a:xfrm>
                <a:off x="2810675" y="3399597"/>
                <a:ext cx="534638" cy="779141"/>
              </a:xfrm>
              <a:custGeom>
                <a:avLst/>
                <a:gdLst/>
                <a:ahLst/>
                <a:cxnLst/>
                <a:rect l="0" t="0" r="0" b="0"/>
                <a:pathLst>
                  <a:path w="120000" h="120000" extrusionOk="0">
                    <a:moveTo>
                      <a:pt x="0" y="0"/>
                    </a:moveTo>
                    <a:lnTo>
                      <a:pt x="120000" y="0"/>
                    </a:lnTo>
                    <a:lnTo>
                      <a:pt x="120000" y="19312"/>
                    </a:lnTo>
                    <a:lnTo>
                      <a:pt x="119932" y="19312"/>
                    </a:lnTo>
                    <a:lnTo>
                      <a:pt x="59999" y="120000"/>
                    </a:lnTo>
                    <a:lnTo>
                      <a:pt x="67" y="19312"/>
                    </a:lnTo>
                    <a:lnTo>
                      <a:pt x="0" y="19312"/>
                    </a:lnTo>
                    <a:lnTo>
                      <a:pt x="0" y="19199"/>
                    </a:lnTo>
                    <a:close/>
                  </a:path>
                </a:pathLst>
              </a:custGeom>
              <a:gradFill>
                <a:gsLst>
                  <a:gs pos="0">
                    <a:srgbClr val="F9B57C"/>
                  </a:gs>
                  <a:gs pos="100000">
                    <a:srgbClr val="F9B57C"/>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07" name="Shape 707"/>
              <p:cNvSpPr/>
              <p:nvPr/>
            </p:nvSpPr>
            <p:spPr>
              <a:xfrm>
                <a:off x="2984722" y="3392706"/>
                <a:ext cx="180870" cy="787996"/>
              </a:xfrm>
              <a:custGeom>
                <a:avLst/>
                <a:gdLst/>
                <a:ahLst/>
                <a:cxnLst/>
                <a:rect l="0" t="0" r="0" b="0"/>
                <a:pathLst>
                  <a:path w="120000" h="120000" extrusionOk="0">
                    <a:moveTo>
                      <a:pt x="0" y="0"/>
                    </a:moveTo>
                    <a:lnTo>
                      <a:pt x="120000" y="0"/>
                    </a:lnTo>
                    <a:lnTo>
                      <a:pt x="120000" y="14012"/>
                    </a:lnTo>
                    <a:lnTo>
                      <a:pt x="63584" y="119999"/>
                    </a:lnTo>
                    <a:lnTo>
                      <a:pt x="89" y="19095"/>
                    </a:lnTo>
                    <a:lnTo>
                      <a:pt x="0" y="19095"/>
                    </a:lnTo>
                    <a:lnTo>
                      <a:pt x="0" y="18984"/>
                    </a:lnTo>
                    <a:lnTo>
                      <a:pt x="0" y="0"/>
                    </a:lnTo>
                    <a:close/>
                  </a:path>
                </a:pathLst>
              </a:custGeom>
              <a:gradFill>
                <a:gsLst>
                  <a:gs pos="0">
                    <a:srgbClr val="FBC9A0"/>
                  </a:gs>
                  <a:gs pos="100000">
                    <a:srgbClr val="FBC9A0"/>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08" name="Shape 708"/>
              <p:cNvSpPr/>
              <p:nvPr/>
            </p:nvSpPr>
            <p:spPr>
              <a:xfrm>
                <a:off x="2810055" y="3399597"/>
                <a:ext cx="264192" cy="763141"/>
              </a:xfrm>
              <a:custGeom>
                <a:avLst/>
                <a:gdLst/>
                <a:ahLst/>
                <a:cxnLst/>
                <a:rect l="0" t="0" r="0" b="0"/>
                <a:pathLst>
                  <a:path w="120000" h="120000" extrusionOk="0">
                    <a:moveTo>
                      <a:pt x="0" y="0"/>
                    </a:moveTo>
                    <a:lnTo>
                      <a:pt x="80907" y="0"/>
                    </a:lnTo>
                    <a:cubicBezTo>
                      <a:pt x="81040" y="4822"/>
                      <a:pt x="81173" y="9645"/>
                      <a:pt x="81306" y="14468"/>
                    </a:cubicBezTo>
                    <a:lnTo>
                      <a:pt x="120000" y="119999"/>
                    </a:lnTo>
                    <a:lnTo>
                      <a:pt x="91" y="19717"/>
                    </a:lnTo>
                    <a:lnTo>
                      <a:pt x="0" y="19717"/>
                    </a:lnTo>
                    <a:lnTo>
                      <a:pt x="0" y="19602"/>
                    </a:lnTo>
                    <a:lnTo>
                      <a:pt x="0" y="0"/>
                    </a:lnTo>
                    <a:close/>
                  </a:path>
                </a:pathLst>
              </a:custGeom>
              <a:gradFill>
                <a:gsLst>
                  <a:gs pos="0">
                    <a:srgbClr val="FDDEC5"/>
                  </a:gs>
                  <a:gs pos="100000">
                    <a:srgbClr val="FDDEC5"/>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09" name="Shape 709"/>
              <p:cNvSpPr/>
              <p:nvPr/>
            </p:nvSpPr>
            <p:spPr>
              <a:xfrm>
                <a:off x="2811292" y="1677194"/>
                <a:ext cx="177768" cy="1815900"/>
              </a:xfrm>
              <a:custGeom>
                <a:avLst/>
                <a:gdLst/>
                <a:ahLst/>
                <a:cxnLst/>
                <a:rect l="0" t="0" r="0" b="0"/>
                <a:pathLst>
                  <a:path w="120000" h="120000" extrusionOk="0">
                    <a:moveTo>
                      <a:pt x="0" y="0"/>
                    </a:moveTo>
                    <a:lnTo>
                      <a:pt x="120000" y="0"/>
                    </a:lnTo>
                    <a:lnTo>
                      <a:pt x="120000" y="120000"/>
                    </a:lnTo>
                    <a:lnTo>
                      <a:pt x="117741" y="120000"/>
                    </a:lnTo>
                    <a:cubicBezTo>
                      <a:pt x="111637" y="116604"/>
                      <a:pt x="88069" y="114098"/>
                      <a:pt x="59999" y="114098"/>
                    </a:cubicBezTo>
                    <a:cubicBezTo>
                      <a:pt x="31930" y="114098"/>
                      <a:pt x="8362" y="116604"/>
                      <a:pt x="2258" y="120000"/>
                    </a:cubicBezTo>
                    <a:lnTo>
                      <a:pt x="0" y="120000"/>
                    </a:lnTo>
                    <a:close/>
                  </a:path>
                </a:pathLst>
              </a:custGeom>
              <a:gradFill>
                <a:gsLst>
                  <a:gs pos="0">
                    <a:srgbClr val="E54632"/>
                  </a:gs>
                  <a:gs pos="100000">
                    <a:srgbClr val="E54632"/>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0" name="Shape 710"/>
              <p:cNvSpPr/>
              <p:nvPr/>
            </p:nvSpPr>
            <p:spPr>
              <a:xfrm>
                <a:off x="2987824" y="1677195"/>
                <a:ext cx="177768" cy="1815900"/>
              </a:xfrm>
              <a:custGeom>
                <a:avLst/>
                <a:gdLst/>
                <a:ahLst/>
                <a:cxnLst/>
                <a:rect l="0" t="0" r="0" b="0"/>
                <a:pathLst>
                  <a:path w="120000" h="120000" extrusionOk="0">
                    <a:moveTo>
                      <a:pt x="0" y="0"/>
                    </a:moveTo>
                    <a:lnTo>
                      <a:pt x="120000" y="0"/>
                    </a:lnTo>
                    <a:lnTo>
                      <a:pt x="120000" y="120000"/>
                    </a:lnTo>
                    <a:lnTo>
                      <a:pt x="117741" y="120000"/>
                    </a:lnTo>
                    <a:cubicBezTo>
                      <a:pt x="111637" y="116604"/>
                      <a:pt x="88069" y="114098"/>
                      <a:pt x="59999" y="114098"/>
                    </a:cubicBezTo>
                    <a:cubicBezTo>
                      <a:pt x="31930" y="114098"/>
                      <a:pt x="8362" y="116604"/>
                      <a:pt x="2258" y="120000"/>
                    </a:cubicBezTo>
                    <a:lnTo>
                      <a:pt x="0" y="120000"/>
                    </a:lnTo>
                    <a:close/>
                  </a:path>
                </a:pathLst>
              </a:custGeom>
              <a:gradFill>
                <a:gsLst>
                  <a:gs pos="0">
                    <a:srgbClr val="E54632"/>
                  </a:gs>
                  <a:gs pos="100000">
                    <a:srgbClr val="E54632"/>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1" name="Shape 711"/>
              <p:cNvSpPr/>
              <p:nvPr/>
            </p:nvSpPr>
            <p:spPr>
              <a:xfrm>
                <a:off x="3165590" y="1677196"/>
                <a:ext cx="177768" cy="1815899"/>
              </a:xfrm>
              <a:custGeom>
                <a:avLst/>
                <a:gdLst/>
                <a:ahLst/>
                <a:cxnLst/>
                <a:rect l="0" t="0" r="0" b="0"/>
                <a:pathLst>
                  <a:path w="120000" h="120000" extrusionOk="0">
                    <a:moveTo>
                      <a:pt x="0" y="0"/>
                    </a:moveTo>
                    <a:lnTo>
                      <a:pt x="120000" y="0"/>
                    </a:lnTo>
                    <a:lnTo>
                      <a:pt x="120000" y="120000"/>
                    </a:lnTo>
                    <a:lnTo>
                      <a:pt x="117741" y="120000"/>
                    </a:lnTo>
                    <a:cubicBezTo>
                      <a:pt x="111637" y="116604"/>
                      <a:pt x="88069" y="114098"/>
                      <a:pt x="59999" y="114098"/>
                    </a:cubicBezTo>
                    <a:cubicBezTo>
                      <a:pt x="31930" y="114098"/>
                      <a:pt x="8362" y="116604"/>
                      <a:pt x="2258" y="120000"/>
                    </a:cubicBezTo>
                    <a:lnTo>
                      <a:pt x="0" y="120000"/>
                    </a:lnTo>
                    <a:close/>
                  </a:path>
                </a:pathLst>
              </a:cu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2" name="Shape 712"/>
              <p:cNvSpPr/>
              <p:nvPr/>
            </p:nvSpPr>
            <p:spPr>
              <a:xfrm rot="10800000">
                <a:off x="2987823" y="3961239"/>
                <a:ext cx="177768" cy="235517"/>
              </a:xfrm>
              <a:prstGeom prst="triangle">
                <a:avLst>
                  <a:gd name="adj" fmla="val 50000"/>
                </a:avLst>
              </a:prstGeom>
              <a:solidFill>
                <a:srgbClr val="3F3F3F"/>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13" name="Shape 713"/>
            <p:cNvGrpSpPr/>
            <p:nvPr/>
          </p:nvGrpSpPr>
          <p:grpSpPr>
            <a:xfrm>
              <a:off x="1359132" y="345882"/>
              <a:ext cx="1966239" cy="1811155"/>
              <a:chOff x="1888981" y="1110787"/>
              <a:chExt cx="2254374" cy="2076562"/>
            </a:xfrm>
          </p:grpSpPr>
          <p:sp>
            <p:nvSpPr>
              <p:cNvPr id="714" name="Shape 714"/>
              <p:cNvSpPr/>
              <p:nvPr/>
            </p:nvSpPr>
            <p:spPr>
              <a:xfrm rot="8100000">
                <a:off x="2322441" y="1563466"/>
                <a:ext cx="1333455" cy="1333457"/>
              </a:xfrm>
              <a:custGeom>
                <a:avLst/>
                <a:gdLst/>
                <a:ahLst/>
                <a:cxnLst/>
                <a:rect l="0" t="0" r="0" b="0"/>
                <a:pathLst>
                  <a:path w="120000" h="120000" extrusionOk="0">
                    <a:moveTo>
                      <a:pt x="16055" y="103945"/>
                    </a:moveTo>
                    <a:cubicBezTo>
                      <a:pt x="6135" y="94025"/>
                      <a:pt x="0" y="80321"/>
                      <a:pt x="0" y="65184"/>
                    </a:cubicBezTo>
                    <a:cubicBezTo>
                      <a:pt x="0" y="34911"/>
                      <a:pt x="24541" y="10369"/>
                      <a:pt x="54815" y="10369"/>
                    </a:cubicBezTo>
                    <a:lnTo>
                      <a:pt x="73408" y="10369"/>
                    </a:lnTo>
                    <a:lnTo>
                      <a:pt x="83778" y="0"/>
                    </a:lnTo>
                    <a:cubicBezTo>
                      <a:pt x="87945" y="-4167"/>
                      <a:pt x="94702" y="-4167"/>
                      <a:pt x="98870" y="0"/>
                    </a:cubicBezTo>
                    <a:lnTo>
                      <a:pt x="109240" y="10369"/>
                    </a:lnTo>
                    <a:lnTo>
                      <a:pt x="109630" y="10369"/>
                    </a:lnTo>
                    <a:lnTo>
                      <a:pt x="109630" y="10759"/>
                    </a:lnTo>
                    <a:lnTo>
                      <a:pt x="120000" y="21129"/>
                    </a:lnTo>
                    <a:cubicBezTo>
                      <a:pt x="124167" y="25297"/>
                      <a:pt x="124167" y="32054"/>
                      <a:pt x="120000" y="36221"/>
                    </a:cubicBezTo>
                    <a:lnTo>
                      <a:pt x="109630" y="46591"/>
                    </a:lnTo>
                    <a:cubicBezTo>
                      <a:pt x="109630" y="52789"/>
                      <a:pt x="109630" y="58987"/>
                      <a:pt x="109630" y="65184"/>
                    </a:cubicBezTo>
                    <a:cubicBezTo>
                      <a:pt x="109630" y="95458"/>
                      <a:pt x="85088" y="120000"/>
                      <a:pt x="54815" y="120000"/>
                    </a:cubicBezTo>
                    <a:cubicBezTo>
                      <a:pt x="39678" y="120000"/>
                      <a:pt x="25974" y="113864"/>
                      <a:pt x="16055" y="103945"/>
                    </a:cubicBezTo>
                    <a:close/>
                  </a:path>
                </a:pathLst>
              </a:cu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5" name="Shape 715"/>
              <p:cNvSpPr/>
              <p:nvPr/>
            </p:nvSpPr>
            <p:spPr>
              <a:xfrm rot="10800000">
                <a:off x="2751763" y="2230194"/>
                <a:ext cx="457200" cy="783671"/>
              </a:xfrm>
              <a:prstGeom prst="trapezoid">
                <a:avLst>
                  <a:gd name="adj" fmla="val 25000"/>
                </a:avLst>
              </a:prstGeom>
              <a:solidFill>
                <a:schemeClr val="lt1"/>
              </a:solidFill>
              <a:ln w="381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6" name="Shape 716"/>
              <p:cNvSpPr/>
              <p:nvPr/>
            </p:nvSpPr>
            <p:spPr>
              <a:xfrm rot="2700000">
                <a:off x="3710962" y="1407964"/>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17" name="Shape 717"/>
              <p:cNvSpPr/>
              <p:nvPr/>
            </p:nvSpPr>
            <p:spPr>
              <a:xfrm rot="-2700000" flipH="1">
                <a:off x="2156327" y="1407964"/>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18" name="Shape 718"/>
              <p:cNvSpPr/>
              <p:nvPr/>
            </p:nvSpPr>
            <p:spPr>
              <a:xfrm>
                <a:off x="2935970" y="1110787"/>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19" name="Shape 719"/>
              <p:cNvSpPr/>
              <p:nvPr/>
            </p:nvSpPr>
            <p:spPr>
              <a:xfrm rot="5400000">
                <a:off x="3933668" y="1996109"/>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0" name="Shape 720"/>
              <p:cNvSpPr/>
              <p:nvPr/>
            </p:nvSpPr>
            <p:spPr>
              <a:xfrm rot="-5400000" flipH="1">
                <a:off x="1978847" y="1919902"/>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1" name="Shape 721"/>
              <p:cNvSpPr/>
              <p:nvPr/>
            </p:nvSpPr>
            <p:spPr>
              <a:xfrm>
                <a:off x="2692290" y="3074683"/>
                <a:ext cx="612000" cy="112666"/>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22" name="Shape 722"/>
              <p:cNvSpPr/>
              <p:nvPr/>
            </p:nvSpPr>
            <p:spPr>
              <a:xfrm>
                <a:off x="2833284" y="2139702"/>
                <a:ext cx="71867" cy="179668"/>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3" name="Shape 723"/>
              <p:cNvSpPr/>
              <p:nvPr/>
            </p:nvSpPr>
            <p:spPr>
              <a:xfrm>
                <a:off x="2957504" y="2139702"/>
                <a:ext cx="71867" cy="179668"/>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4" name="Shape 724"/>
              <p:cNvSpPr/>
              <p:nvPr/>
            </p:nvSpPr>
            <p:spPr>
              <a:xfrm>
                <a:off x="3081724" y="2139702"/>
                <a:ext cx="71867" cy="179668"/>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grpSp>
      </p:grpSp>
      <p:sp>
        <p:nvSpPr>
          <p:cNvPr id="725" name="Shape 725"/>
          <p:cNvSpPr/>
          <p:nvPr/>
        </p:nvSpPr>
        <p:spPr>
          <a:xfrm>
            <a:off x="-15861" y="2530131"/>
            <a:ext cx="3091680" cy="1938501"/>
          </a:xfrm>
          <a:custGeom>
            <a:avLst/>
            <a:gdLst/>
            <a:ahLst/>
            <a:cxnLst/>
            <a:rect l="0" t="0" r="0" b="0"/>
            <a:pathLst>
              <a:path w="120000" h="120000" extrusionOk="0">
                <a:moveTo>
                  <a:pt x="89304" y="7536"/>
                </a:moveTo>
                <a:lnTo>
                  <a:pt x="110292" y="31093"/>
                </a:lnTo>
                <a:cubicBezTo>
                  <a:pt x="113176" y="40581"/>
                  <a:pt x="115883" y="51309"/>
                  <a:pt x="117464" y="59304"/>
                </a:cubicBezTo>
                <a:cubicBezTo>
                  <a:pt x="118163" y="66898"/>
                  <a:pt x="119322" y="72532"/>
                  <a:pt x="119776" y="79066"/>
                </a:cubicBezTo>
                <a:cubicBezTo>
                  <a:pt x="120389" y="84557"/>
                  <a:pt x="119724" y="91657"/>
                  <a:pt x="117981" y="95992"/>
                </a:cubicBezTo>
                <a:cubicBezTo>
                  <a:pt x="116340" y="91954"/>
                  <a:pt x="114828" y="84584"/>
                  <a:pt x="109337" y="70220"/>
                </a:cubicBezTo>
                <a:cubicBezTo>
                  <a:pt x="104706" y="55447"/>
                  <a:pt x="94223" y="24561"/>
                  <a:pt x="89304" y="7536"/>
                </a:cubicBezTo>
                <a:close/>
                <a:moveTo>
                  <a:pt x="56020" y="0"/>
                </a:moveTo>
                <a:cubicBezTo>
                  <a:pt x="60030" y="10229"/>
                  <a:pt x="68101" y="10987"/>
                  <a:pt x="71216" y="13537"/>
                </a:cubicBezTo>
                <a:cubicBezTo>
                  <a:pt x="71592" y="18900"/>
                  <a:pt x="76056" y="26669"/>
                  <a:pt x="77539" y="30654"/>
                </a:cubicBezTo>
                <a:cubicBezTo>
                  <a:pt x="79459" y="36074"/>
                  <a:pt x="80407" y="39510"/>
                  <a:pt x="81965" y="44335"/>
                </a:cubicBezTo>
                <a:cubicBezTo>
                  <a:pt x="79298" y="45222"/>
                  <a:pt x="77407" y="47223"/>
                  <a:pt x="77502" y="50542"/>
                </a:cubicBezTo>
                <a:cubicBezTo>
                  <a:pt x="78270" y="64372"/>
                  <a:pt x="104556" y="66821"/>
                  <a:pt x="113543" y="84253"/>
                </a:cubicBezTo>
                <a:cubicBezTo>
                  <a:pt x="117924" y="90447"/>
                  <a:pt x="115440" y="100191"/>
                  <a:pt x="111917" y="100984"/>
                </a:cubicBezTo>
                <a:cubicBezTo>
                  <a:pt x="106949" y="100839"/>
                  <a:pt x="105417" y="98410"/>
                  <a:pt x="99094" y="97401"/>
                </a:cubicBezTo>
                <a:cubicBezTo>
                  <a:pt x="96926" y="108610"/>
                  <a:pt x="94737" y="116281"/>
                  <a:pt x="91967" y="120000"/>
                </a:cubicBezTo>
                <a:cubicBezTo>
                  <a:pt x="89196" y="119534"/>
                  <a:pt x="84449" y="111629"/>
                  <a:pt x="86175" y="96087"/>
                </a:cubicBezTo>
                <a:cubicBezTo>
                  <a:pt x="82739" y="102103"/>
                  <a:pt x="77116" y="113707"/>
                  <a:pt x="72230" y="116331"/>
                </a:cubicBezTo>
                <a:cubicBezTo>
                  <a:pt x="68436" y="111865"/>
                  <a:pt x="67525" y="103413"/>
                  <a:pt x="68475" y="97170"/>
                </a:cubicBezTo>
                <a:cubicBezTo>
                  <a:pt x="65453" y="100528"/>
                  <a:pt x="61303" y="104378"/>
                  <a:pt x="57178" y="104998"/>
                </a:cubicBezTo>
                <a:cubicBezTo>
                  <a:pt x="52571" y="94193"/>
                  <a:pt x="55823" y="86414"/>
                  <a:pt x="58804" y="80795"/>
                </a:cubicBezTo>
                <a:cubicBezTo>
                  <a:pt x="45977" y="85117"/>
                  <a:pt x="38299" y="81227"/>
                  <a:pt x="27640" y="76905"/>
                </a:cubicBezTo>
                <a:cubicBezTo>
                  <a:pt x="19420" y="74744"/>
                  <a:pt x="11742" y="66533"/>
                  <a:pt x="0" y="66965"/>
                </a:cubicBezTo>
                <a:lnTo>
                  <a:pt x="542" y="11212"/>
                </a:lnTo>
                <a:cubicBezTo>
                  <a:pt x="30011" y="15534"/>
                  <a:pt x="47045" y="1905"/>
                  <a:pt x="56020" y="0"/>
                </a:cubicBezTo>
                <a:close/>
              </a:path>
            </a:pathLst>
          </a:custGeom>
          <a:gradFill>
            <a:gsLst>
              <a:gs pos="0">
                <a:srgbClr val="595959"/>
              </a:gs>
              <a:gs pos="0">
                <a:srgbClr val="595959"/>
              </a:gs>
              <a:gs pos="100000">
                <a:srgbClr val="595959">
                  <a:alpha val="59000"/>
                </a:srgbClr>
              </a:gs>
              <a:gs pos="81000">
                <a:srgbClr val="595959"/>
              </a:gs>
              <a:gs pos="91000">
                <a:srgbClr val="595959">
                  <a:alpha val="83000"/>
                </a:srgbClr>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26" name="Shape 726"/>
          <p:cNvSpPr/>
          <p:nvPr/>
        </p:nvSpPr>
        <p:spPr>
          <a:xfrm>
            <a:off x="4164238" y="1496664"/>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27" name="Shape 727"/>
          <p:cNvSpPr/>
          <p:nvPr/>
        </p:nvSpPr>
        <p:spPr>
          <a:xfrm>
            <a:off x="4164238" y="2262705"/>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28" name="Shape 728"/>
          <p:cNvSpPr/>
          <p:nvPr/>
        </p:nvSpPr>
        <p:spPr>
          <a:xfrm>
            <a:off x="4164238" y="3104324"/>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38" name="Shape 738"/>
          <p:cNvSpPr txBox="1"/>
          <p:nvPr/>
        </p:nvSpPr>
        <p:spPr>
          <a:xfrm>
            <a:off x="4146903" y="1569424"/>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01</a:t>
            </a:r>
          </a:p>
        </p:txBody>
      </p:sp>
      <p:sp>
        <p:nvSpPr>
          <p:cNvPr id="739" name="Shape 739"/>
          <p:cNvSpPr txBox="1"/>
          <p:nvPr/>
        </p:nvSpPr>
        <p:spPr>
          <a:xfrm>
            <a:off x="4130834" y="2319905"/>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02</a:t>
            </a:r>
          </a:p>
        </p:txBody>
      </p:sp>
      <p:sp>
        <p:nvSpPr>
          <p:cNvPr id="740" name="Shape 740"/>
          <p:cNvSpPr txBox="1"/>
          <p:nvPr/>
        </p:nvSpPr>
        <p:spPr>
          <a:xfrm>
            <a:off x="4130834" y="3132744"/>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03</a:t>
            </a:r>
          </a:p>
        </p:txBody>
      </p:sp>
      <p:sp>
        <p:nvSpPr>
          <p:cNvPr id="744" name="Shape 744"/>
          <p:cNvSpPr/>
          <p:nvPr/>
        </p:nvSpPr>
        <p:spPr>
          <a:xfrm>
            <a:off x="4180147" y="3860364"/>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45" name="Shape 745"/>
          <p:cNvSpPr txBox="1"/>
          <p:nvPr/>
        </p:nvSpPr>
        <p:spPr>
          <a:xfrm>
            <a:off x="4146903" y="3901609"/>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04</a:t>
            </a:r>
          </a:p>
        </p:txBody>
      </p:sp>
      <p:sp>
        <p:nvSpPr>
          <p:cNvPr id="746" name="Shape 746"/>
          <p:cNvSpPr txBox="1">
            <a:spLocks noGrp="1"/>
          </p:cNvSpPr>
          <p:nvPr>
            <p:ph type="title"/>
          </p:nvPr>
        </p:nvSpPr>
        <p:spPr>
          <a:xfrm>
            <a:off x="14325" y="143325"/>
            <a:ext cx="9144000" cy="601800"/>
          </a:xfrm>
          <a:prstGeom prst="rect">
            <a:avLst/>
          </a:prstGeom>
        </p:spPr>
        <p:txBody>
          <a:bodyPr wrap="square" lIns="91425" tIns="91425" rIns="91425" bIns="91425" anchor="ctr" anchorCtr="0">
            <a:noAutofit/>
          </a:bodyPr>
          <a:lstStyle/>
          <a:p>
            <a:pPr lvl="0">
              <a:buClr>
                <a:schemeClr val="dk1"/>
              </a:buClr>
              <a:buSzPct val="25000"/>
            </a:pPr>
            <a:r>
              <a:rPr lang="en-AU" sz="4000" b="1">
                <a:solidFill>
                  <a:srgbClr val="E54632"/>
                </a:solidFill>
              </a:rPr>
              <a:t>Hints for </a:t>
            </a:r>
            <a:r>
              <a:rPr lang="en-US" sz="4000" b="1">
                <a:solidFill>
                  <a:srgbClr val="595959"/>
                </a:solidFill>
              </a:rPr>
              <a:t>Success</a:t>
            </a:r>
            <a:endParaRPr lang="en" sz="4000">
              <a:solidFill>
                <a:schemeClr val="dk1"/>
              </a:solidFill>
            </a:endParaRPr>
          </a:p>
        </p:txBody>
      </p:sp>
      <p:sp>
        <p:nvSpPr>
          <p:cNvPr id="2" name="Subtitle 1"/>
          <p:cNvSpPr>
            <a:spLocks noGrp="1"/>
          </p:cNvSpPr>
          <p:nvPr>
            <p:ph type="subTitle" idx="1"/>
          </p:nvPr>
        </p:nvSpPr>
        <p:spPr/>
        <p:txBody>
          <a:bodyPr/>
          <a:lstStyle/>
          <a:p>
            <a:r>
              <a:rPr lang="en-AU" sz="1800" b="1" i="1">
                <a:solidFill>
                  <a:schemeClr val="accent5">
                    <a:lumMod val="50000"/>
                  </a:schemeClr>
                </a:solidFill>
                <a:latin typeface="Segoe UI"/>
                <a:cs typeface="Segoe UI"/>
              </a:rPr>
              <a:t>Preserve your culture but</a:t>
            </a:r>
            <a:r>
              <a:rPr lang="en-AU" sz="1800" b="1" i="1">
                <a:solidFill>
                  <a:srgbClr val="215968"/>
                </a:solidFill>
                <a:latin typeface="Segoe UI"/>
                <a:cs typeface="Segoe UI"/>
              </a:rPr>
              <a:t>....</a:t>
            </a:r>
            <a:endParaRPr lang="en-AU" sz="1800" b="1"/>
          </a:p>
        </p:txBody>
      </p:sp>
      <p:sp>
        <p:nvSpPr>
          <p:cNvPr id="3" name="TextBox 2">
            <a:extLst>
              <a:ext uri="{FF2B5EF4-FFF2-40B4-BE49-F238E27FC236}">
                <a16:creationId xmlns:a16="http://schemas.microsoft.com/office/drawing/2014/main" id="{EEEE9813-6927-426F-8337-08CE4389F468}"/>
              </a:ext>
            </a:extLst>
          </p:cNvPr>
          <p:cNvSpPr txBox="1"/>
          <p:nvPr/>
        </p:nvSpPr>
        <p:spPr>
          <a:xfrm>
            <a:off x="4928379" y="1644905"/>
            <a:ext cx="4159711" cy="30777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dirty="0">
                <a:solidFill>
                  <a:srgbClr val="595959"/>
                </a:solidFill>
              </a:rPr>
              <a:t>English comprehension is the key to success.</a:t>
            </a:r>
          </a:p>
        </p:txBody>
      </p:sp>
      <p:sp>
        <p:nvSpPr>
          <p:cNvPr id="4" name="TextBox 3">
            <a:extLst>
              <a:ext uri="{FF2B5EF4-FFF2-40B4-BE49-F238E27FC236}">
                <a16:creationId xmlns:a16="http://schemas.microsoft.com/office/drawing/2014/main" id="{493083EE-BF83-4EEF-9F83-7E4244FFA1E8}"/>
              </a:ext>
            </a:extLst>
          </p:cNvPr>
          <p:cNvSpPr txBox="1"/>
          <p:nvPr/>
        </p:nvSpPr>
        <p:spPr>
          <a:xfrm>
            <a:off x="4767032" y="2395386"/>
            <a:ext cx="3716593" cy="30777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595959"/>
                </a:solidFill>
              </a:rPr>
              <a:t>Only speak English in the classroom</a:t>
            </a:r>
            <a:endParaRPr lang="en-US">
              <a:solidFill>
                <a:srgbClr val="595959"/>
              </a:solidFill>
            </a:endParaRPr>
          </a:p>
        </p:txBody>
      </p:sp>
      <p:sp>
        <p:nvSpPr>
          <p:cNvPr id="5" name="TextBox 4">
            <a:extLst>
              <a:ext uri="{FF2B5EF4-FFF2-40B4-BE49-F238E27FC236}">
                <a16:creationId xmlns:a16="http://schemas.microsoft.com/office/drawing/2014/main" id="{13B13443-91A5-4C27-809F-80A82AF5A9AD}"/>
              </a:ext>
            </a:extLst>
          </p:cNvPr>
          <p:cNvSpPr txBox="1"/>
          <p:nvPr/>
        </p:nvSpPr>
        <p:spPr>
          <a:xfrm>
            <a:off x="5036209" y="3132744"/>
            <a:ext cx="3908323"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595959"/>
                </a:solidFill>
              </a:rPr>
              <a:t>Read English newspapers, news, movies, television and magazines</a:t>
            </a:r>
          </a:p>
        </p:txBody>
      </p:sp>
      <p:sp>
        <p:nvSpPr>
          <p:cNvPr id="6" name="TextBox 5">
            <a:extLst>
              <a:ext uri="{FF2B5EF4-FFF2-40B4-BE49-F238E27FC236}">
                <a16:creationId xmlns:a16="http://schemas.microsoft.com/office/drawing/2014/main" id="{3F0CCA6C-602D-4908-8CBA-4EA1E7334C8F}"/>
              </a:ext>
            </a:extLst>
          </p:cNvPr>
          <p:cNvSpPr txBox="1"/>
          <p:nvPr/>
        </p:nvSpPr>
        <p:spPr>
          <a:xfrm>
            <a:off x="5036209" y="3761430"/>
            <a:ext cx="3687302" cy="73866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595959"/>
                </a:solidFill>
              </a:rPr>
              <a:t>Interact with your trainers and fellow students to maximize your learning potential</a:t>
            </a:r>
          </a:p>
        </p:txBody>
      </p:sp>
    </p:spTree>
    <p:extLst>
      <p:ext uri="{BB962C8B-B14F-4D97-AF65-F5344CB8AC3E}">
        <p14:creationId xmlns:p14="http://schemas.microsoft.com/office/powerpoint/2010/main" val="4041809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Shape 461"/>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Words of</a:t>
            </a:r>
            <a:r>
              <a:rPr lang="en" sz="3600" b="1" i="0" u="none" strike="noStrike" cap="none">
                <a:solidFill>
                  <a:srgbClr val="0DD2D9"/>
                </a:solidFill>
                <a:latin typeface="Arial"/>
                <a:ea typeface="Arial"/>
                <a:cs typeface="Arial"/>
                <a:sym typeface="Arial"/>
              </a:rPr>
              <a:t> </a:t>
            </a:r>
            <a:r>
              <a:rPr lang="en-US" sz="3600" b="1" i="0" u="none" strike="noStrike" cap="none">
                <a:solidFill>
                  <a:srgbClr val="595959"/>
                </a:solidFill>
                <a:latin typeface="Arial"/>
                <a:ea typeface="Arial"/>
                <a:cs typeface="Arial"/>
                <a:sym typeface="Arial"/>
              </a:rPr>
              <a:t>Wisdom</a:t>
            </a:r>
            <a:endParaRPr lang="en" sz="3600" b="1" i="0" u="none" strike="noStrike" cap="none">
              <a:solidFill>
                <a:srgbClr val="595959"/>
              </a:solidFill>
              <a:latin typeface="Arial"/>
              <a:ea typeface="Arial"/>
              <a:cs typeface="Arial"/>
              <a:sym typeface="Arial"/>
            </a:endParaRPr>
          </a:p>
        </p:txBody>
      </p:sp>
      <p:grpSp>
        <p:nvGrpSpPr>
          <p:cNvPr id="462" name="Shape 462"/>
          <p:cNvGrpSpPr/>
          <p:nvPr/>
        </p:nvGrpSpPr>
        <p:grpSpPr>
          <a:xfrm>
            <a:off x="2996942" y="1677039"/>
            <a:ext cx="2964500" cy="2520063"/>
            <a:chOff x="2947227" y="1693140"/>
            <a:chExt cx="2964500" cy="2520063"/>
          </a:xfrm>
        </p:grpSpPr>
        <p:sp>
          <p:nvSpPr>
            <p:cNvPr id="463" name="Shape 463"/>
            <p:cNvSpPr/>
            <p:nvPr/>
          </p:nvSpPr>
          <p:spPr>
            <a:xfrm>
              <a:off x="4886154" y="3459810"/>
              <a:ext cx="753394" cy="75339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5" name="Shape 465"/>
            <p:cNvSpPr/>
            <p:nvPr/>
          </p:nvSpPr>
          <p:spPr>
            <a:xfrm>
              <a:off x="3280024" y="1693140"/>
              <a:ext cx="958864" cy="95886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6" name="Shape 466"/>
            <p:cNvSpPr/>
            <p:nvPr/>
          </p:nvSpPr>
          <p:spPr>
            <a:xfrm>
              <a:off x="2947227" y="2526624"/>
              <a:ext cx="890374" cy="89037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7" name="Shape 467"/>
            <p:cNvSpPr/>
            <p:nvPr/>
          </p:nvSpPr>
          <p:spPr>
            <a:xfrm>
              <a:off x="3417004" y="3299184"/>
              <a:ext cx="821884" cy="821882"/>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8" name="Shape 468"/>
            <p:cNvSpPr/>
            <p:nvPr/>
          </p:nvSpPr>
          <p:spPr>
            <a:xfrm>
              <a:off x="5089843" y="2555343"/>
              <a:ext cx="821884" cy="75339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482" name="Shape 482"/>
          <p:cNvSpPr txBox="1"/>
          <p:nvPr/>
        </p:nvSpPr>
        <p:spPr>
          <a:xfrm>
            <a:off x="4461263" y="1644968"/>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3" name="Shape 483"/>
          <p:cNvSpPr txBox="1"/>
          <p:nvPr/>
        </p:nvSpPr>
        <p:spPr>
          <a:xfrm>
            <a:off x="3600514" y="1979347"/>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4" name="Shape 484"/>
          <p:cNvSpPr txBox="1"/>
          <p:nvPr/>
        </p:nvSpPr>
        <p:spPr>
          <a:xfrm>
            <a:off x="3233472" y="2755341"/>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02</a:t>
            </a:r>
          </a:p>
        </p:txBody>
      </p:sp>
      <p:sp>
        <p:nvSpPr>
          <p:cNvPr id="485" name="Shape 485"/>
          <p:cNvSpPr txBox="1"/>
          <p:nvPr/>
        </p:nvSpPr>
        <p:spPr>
          <a:xfrm>
            <a:off x="3678659" y="3493655"/>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03</a:t>
            </a:r>
          </a:p>
        </p:txBody>
      </p:sp>
      <p:sp>
        <p:nvSpPr>
          <p:cNvPr id="486" name="Shape 486"/>
          <p:cNvSpPr txBox="1"/>
          <p:nvPr/>
        </p:nvSpPr>
        <p:spPr>
          <a:xfrm>
            <a:off x="5123461" y="3631072"/>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06</a:t>
            </a:r>
          </a:p>
        </p:txBody>
      </p:sp>
      <p:sp>
        <p:nvSpPr>
          <p:cNvPr id="487" name="Shape 487"/>
          <p:cNvSpPr txBox="1"/>
          <p:nvPr/>
        </p:nvSpPr>
        <p:spPr>
          <a:xfrm>
            <a:off x="5347255" y="2727093"/>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05</a:t>
            </a:r>
          </a:p>
        </p:txBody>
      </p:sp>
      <p:sp>
        <p:nvSpPr>
          <p:cNvPr id="498" name="Shape 498"/>
          <p:cNvSpPr/>
          <p:nvPr/>
        </p:nvSpPr>
        <p:spPr>
          <a:xfrm rot="-5400000">
            <a:off x="4273526" y="2619263"/>
            <a:ext cx="584277" cy="584662"/>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rgbClr val="3F3F3F"/>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41" name="Shape 469">
            <a:extLst>
              <a:ext uri="{FF2B5EF4-FFF2-40B4-BE49-F238E27FC236}">
                <a16:creationId xmlns:a16="http://schemas.microsoft.com/office/drawing/2014/main" id="{810244A2-27D3-404D-BB83-1CDC1BAFAA95}"/>
              </a:ext>
            </a:extLst>
          </p:cNvPr>
          <p:cNvSpPr/>
          <p:nvPr/>
        </p:nvSpPr>
        <p:spPr>
          <a:xfrm>
            <a:off x="4681538" y="1830644"/>
            <a:ext cx="722107" cy="644269"/>
          </a:xfrm>
          <a:prstGeom prst="diamond">
            <a:avLst/>
          </a:prstGeom>
          <a:solidFill>
            <a:srgbClr val="E54632"/>
          </a:solidFill>
          <a:ln>
            <a:noFill/>
          </a:ln>
        </p:spPr>
        <p:txBody>
          <a:bodyPr wrap="square" lIns="91425" tIns="45700" rIns="91425" bIns="45700" anchor="ctr" anchorCtr="0">
            <a:noAutofit/>
          </a:bodyPr>
          <a:lstStyle/>
          <a:p>
            <a:pPr lvl="0">
              <a:buSzPct val="25000"/>
            </a:pPr>
            <a:endParaRPr lang="en" sz="1800" b="1">
              <a:solidFill>
                <a:schemeClr val="lt1"/>
              </a:solidFill>
            </a:endParaRPr>
          </a:p>
        </p:txBody>
      </p:sp>
      <p:sp>
        <p:nvSpPr>
          <p:cNvPr id="4" name="Rectangle 3">
            <a:extLst>
              <a:ext uri="{FF2B5EF4-FFF2-40B4-BE49-F238E27FC236}">
                <a16:creationId xmlns:a16="http://schemas.microsoft.com/office/drawing/2014/main" id="{333A3B53-1868-4258-9274-F16067BC9868}"/>
              </a:ext>
            </a:extLst>
          </p:cNvPr>
          <p:cNvSpPr/>
          <p:nvPr/>
        </p:nvSpPr>
        <p:spPr>
          <a:xfrm>
            <a:off x="4805541" y="1970823"/>
            <a:ext cx="482138" cy="369332"/>
          </a:xfrm>
          <a:prstGeom prst="rect">
            <a:avLst/>
          </a:prstGeom>
        </p:spPr>
        <p:txBody>
          <a:bodyPr wrap="square" anchor="t">
            <a:spAutoFit/>
          </a:bodyPr>
          <a:lstStyle/>
          <a:p>
            <a:r>
              <a:rPr lang="en-US" sz="1800" b="1">
                <a:solidFill>
                  <a:srgbClr val="FFFFFF"/>
                </a:solidFill>
              </a:rPr>
              <a:t>04</a:t>
            </a:r>
          </a:p>
        </p:txBody>
      </p:sp>
      <p:sp>
        <p:nvSpPr>
          <p:cNvPr id="43" name="Shape 472">
            <a:extLst>
              <a:ext uri="{FF2B5EF4-FFF2-40B4-BE49-F238E27FC236}">
                <a16:creationId xmlns:a16="http://schemas.microsoft.com/office/drawing/2014/main" id="{3DCA45AD-FC54-4353-AA73-033726D7743E}"/>
              </a:ext>
            </a:extLst>
          </p:cNvPr>
          <p:cNvSpPr txBox="1"/>
          <p:nvPr/>
        </p:nvSpPr>
        <p:spPr>
          <a:xfrm>
            <a:off x="5476875" y="1483328"/>
            <a:ext cx="3312908" cy="496682"/>
          </a:xfrm>
          <a:prstGeom prst="rect">
            <a:avLst/>
          </a:prstGeom>
          <a:noFill/>
          <a:ln>
            <a:noFill/>
          </a:ln>
        </p:spPr>
        <p:txBody>
          <a:bodyPr wrap="square" lIns="91425" tIns="45700" rIns="91425" bIns="45700" anchor="t" anchorCtr="0">
            <a:noAutofit/>
          </a:bodyPr>
          <a:lstStyle/>
          <a:p>
            <a:pPr lvl="0">
              <a:buSzPct val="25000"/>
            </a:pPr>
            <a:r>
              <a:rPr lang="en-US" b="1">
                <a:solidFill>
                  <a:srgbClr val="595959"/>
                </a:solidFill>
              </a:rPr>
              <a:t>Self-confidence</a:t>
            </a:r>
          </a:p>
          <a:p>
            <a:pPr>
              <a:buSzPct val="25000"/>
            </a:pPr>
            <a:r>
              <a:rPr lang="en-US">
                <a:solidFill>
                  <a:srgbClr val="595959"/>
                </a:solidFill>
              </a:rPr>
              <a:t>Believe in yourself, challenge yourself</a:t>
            </a:r>
            <a:endParaRPr lang="en-US">
              <a:solidFill>
                <a:schemeClr val="tx1"/>
              </a:solidFill>
            </a:endParaRPr>
          </a:p>
        </p:txBody>
      </p:sp>
      <p:sp>
        <p:nvSpPr>
          <p:cNvPr id="2" name="TextBox 1">
            <a:extLst>
              <a:ext uri="{FF2B5EF4-FFF2-40B4-BE49-F238E27FC236}">
                <a16:creationId xmlns:a16="http://schemas.microsoft.com/office/drawing/2014/main" id="{5B7B038F-2533-4E77-86B6-32BD2A86DA81}"/>
              </a:ext>
            </a:extLst>
          </p:cNvPr>
          <p:cNvSpPr txBox="1"/>
          <p:nvPr/>
        </p:nvSpPr>
        <p:spPr>
          <a:xfrm>
            <a:off x="-1438275" y="1359324"/>
            <a:ext cx="4572000" cy="73866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a:solidFill>
                  <a:srgbClr val="595959"/>
                </a:solidFill>
              </a:rPr>
              <a:t>Talk to us early</a:t>
            </a:r>
          </a:p>
          <a:p>
            <a:pPr algn="r"/>
            <a:r>
              <a:rPr lang="en-US">
                <a:solidFill>
                  <a:srgbClr val="595959"/>
                </a:solidFill>
              </a:rPr>
              <a:t>Communicate with the institute staff</a:t>
            </a:r>
          </a:p>
          <a:p>
            <a:pPr algn="r"/>
            <a:r>
              <a:rPr lang="en-US">
                <a:solidFill>
                  <a:srgbClr val="595959"/>
                </a:solidFill>
              </a:rPr>
              <a:t>and participate in activities</a:t>
            </a:r>
          </a:p>
        </p:txBody>
      </p:sp>
      <p:sp>
        <p:nvSpPr>
          <p:cNvPr id="35" name="TextBox 34">
            <a:extLst>
              <a:ext uri="{FF2B5EF4-FFF2-40B4-BE49-F238E27FC236}">
                <a16:creationId xmlns:a16="http://schemas.microsoft.com/office/drawing/2014/main" id="{0A0B8E81-67A0-4AA6-8C51-C84192586390}"/>
              </a:ext>
            </a:extLst>
          </p:cNvPr>
          <p:cNvSpPr txBox="1"/>
          <p:nvPr/>
        </p:nvSpPr>
        <p:spPr>
          <a:xfrm>
            <a:off x="-1847850" y="2435951"/>
            <a:ext cx="4572000" cy="95410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a:solidFill>
                  <a:srgbClr val="595959"/>
                </a:solidFill>
              </a:rPr>
              <a:t>Student RTO Portal</a:t>
            </a:r>
          </a:p>
          <a:p>
            <a:pPr algn="r"/>
            <a:r>
              <a:rPr lang="en-US">
                <a:solidFill>
                  <a:srgbClr val="595959"/>
                </a:solidFill>
              </a:rPr>
              <a:t>Login to the student </a:t>
            </a:r>
          </a:p>
          <a:p>
            <a:pPr algn="r"/>
            <a:r>
              <a:rPr lang="en-US">
                <a:solidFill>
                  <a:srgbClr val="595959"/>
                </a:solidFill>
              </a:rPr>
              <a:t>RTO management system</a:t>
            </a:r>
            <a:endParaRPr lang="en-US">
              <a:solidFill>
                <a:schemeClr val="tx1"/>
              </a:solidFill>
            </a:endParaRPr>
          </a:p>
          <a:p>
            <a:pPr algn="r"/>
            <a:r>
              <a:rPr lang="en-US">
                <a:solidFill>
                  <a:srgbClr val="595959"/>
                </a:solidFill>
              </a:rPr>
              <a:t>on a regular basis</a:t>
            </a:r>
          </a:p>
        </p:txBody>
      </p:sp>
      <p:sp>
        <p:nvSpPr>
          <p:cNvPr id="36" name="TextBox 35">
            <a:extLst>
              <a:ext uri="{FF2B5EF4-FFF2-40B4-BE49-F238E27FC236}">
                <a16:creationId xmlns:a16="http://schemas.microsoft.com/office/drawing/2014/main" id="{DC9BC254-63BA-4350-B080-60F9CF8F8D20}"/>
              </a:ext>
            </a:extLst>
          </p:cNvPr>
          <p:cNvSpPr txBox="1"/>
          <p:nvPr/>
        </p:nvSpPr>
        <p:spPr>
          <a:xfrm>
            <a:off x="-1438275" y="3671898"/>
            <a:ext cx="4572000"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a:solidFill>
                  <a:srgbClr val="595959"/>
                </a:solidFill>
              </a:rPr>
              <a:t>Visa Conditions</a:t>
            </a:r>
          </a:p>
          <a:p>
            <a:pPr algn="r"/>
            <a:r>
              <a:rPr lang="en-US">
                <a:solidFill>
                  <a:srgbClr val="595959"/>
                </a:solidFill>
              </a:rPr>
              <a:t>Comply with your Visa conditions</a:t>
            </a:r>
          </a:p>
        </p:txBody>
      </p:sp>
      <p:sp>
        <p:nvSpPr>
          <p:cNvPr id="37" name="TextBox 36">
            <a:extLst>
              <a:ext uri="{FF2B5EF4-FFF2-40B4-BE49-F238E27FC236}">
                <a16:creationId xmlns:a16="http://schemas.microsoft.com/office/drawing/2014/main" id="{70DC64D4-D753-482F-AD0B-648D36E32E86}"/>
              </a:ext>
            </a:extLst>
          </p:cNvPr>
          <p:cNvSpPr txBox="1"/>
          <p:nvPr/>
        </p:nvSpPr>
        <p:spPr>
          <a:xfrm>
            <a:off x="6248400" y="2435951"/>
            <a:ext cx="4572000" cy="95410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595959"/>
                </a:solidFill>
              </a:rPr>
              <a:t>Institute</a:t>
            </a:r>
          </a:p>
          <a:p>
            <a:r>
              <a:rPr lang="en-US">
                <a:solidFill>
                  <a:srgbClr val="595959"/>
                </a:solidFill>
              </a:rPr>
              <a:t>Get to know your institute, </a:t>
            </a:r>
          </a:p>
          <a:p>
            <a:r>
              <a:rPr lang="en-US">
                <a:solidFill>
                  <a:srgbClr val="595959"/>
                </a:solidFill>
              </a:rPr>
              <a:t>your colleagues </a:t>
            </a:r>
            <a:endParaRPr lang="en-US">
              <a:solidFill>
                <a:schemeClr val="tx1"/>
              </a:solidFill>
            </a:endParaRPr>
          </a:p>
          <a:p>
            <a:r>
              <a:rPr lang="en-US">
                <a:solidFill>
                  <a:srgbClr val="595959"/>
                </a:solidFill>
              </a:rPr>
              <a:t>and the staff members</a:t>
            </a:r>
          </a:p>
        </p:txBody>
      </p:sp>
      <p:sp>
        <p:nvSpPr>
          <p:cNvPr id="38" name="TextBox 37">
            <a:extLst>
              <a:ext uri="{FF2B5EF4-FFF2-40B4-BE49-F238E27FC236}">
                <a16:creationId xmlns:a16="http://schemas.microsoft.com/office/drawing/2014/main" id="{B13D3ED9-2F25-4176-A5B1-EB31B24E9C48}"/>
              </a:ext>
            </a:extLst>
          </p:cNvPr>
          <p:cNvSpPr txBox="1"/>
          <p:nvPr/>
        </p:nvSpPr>
        <p:spPr>
          <a:xfrm>
            <a:off x="5940167" y="3564068"/>
            <a:ext cx="4572000" cy="73866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595959"/>
                </a:solidFill>
              </a:rPr>
              <a:t>Study Environment</a:t>
            </a:r>
            <a:endParaRPr lang="en-US"/>
          </a:p>
          <a:p>
            <a:r>
              <a:rPr lang="en-US">
                <a:solidFill>
                  <a:srgbClr val="595959"/>
                </a:solidFill>
              </a:rPr>
              <a:t>Have fun and enjoy the experience </a:t>
            </a:r>
          </a:p>
          <a:p>
            <a:r>
              <a:rPr lang="en-US">
                <a:solidFill>
                  <a:srgbClr val="595959"/>
                </a:solidFill>
              </a:rPr>
              <a:t>you are about to have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038935" y="1057959"/>
            <a:ext cx="6105065"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AU" sz="3600" b="1" dirty="0">
                <a:solidFill>
                  <a:schemeClr val="lt1"/>
                </a:solidFill>
                <a:latin typeface="Arial"/>
                <a:ea typeface="Arial"/>
                <a:cs typeface="Arial"/>
                <a:sym typeface="Arial"/>
              </a:rPr>
              <a:t>Narelle Richter-Shamrock</a:t>
            </a:r>
            <a:endParaRPr lang="en" sz="3600" b="1" dirty="0">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4379844" y="1764442"/>
            <a:ext cx="4764156" cy="486329"/>
          </a:xfrm>
          <a:prstGeom prst="rect">
            <a:avLst/>
          </a:prstGeom>
          <a:noFill/>
          <a:ln>
            <a:noFill/>
          </a:ln>
        </p:spPr>
        <p:txBody>
          <a:bodyPr wrap="square" lIns="108000" tIns="45700" rIns="91425" bIns="45700" anchor="ctr" anchorCtr="0">
            <a:noAutofit/>
          </a:bodyPr>
          <a:lstStyle/>
          <a:p>
            <a:pPr>
              <a:buClr>
                <a:schemeClr val="lt1"/>
              </a:buClr>
              <a:buSzPct val="25000"/>
            </a:pPr>
            <a:r>
              <a:rPr lang="en-US" sz="2000" dirty="0">
                <a:solidFill>
                  <a:schemeClr val="lt1"/>
                </a:solidFill>
              </a:rPr>
              <a:t>Academic Support Lead Trainer</a:t>
            </a:r>
            <a:endParaRPr lang="en-US" sz="2000" dirty="0">
              <a:solidFill>
                <a:schemeClr val="lt1"/>
              </a:solidFill>
              <a:latin typeface="Arial"/>
              <a:ea typeface="Arial"/>
              <a:cs typeface="Arial"/>
              <a:sym typeface="Arial"/>
            </a:endParaRPr>
          </a:p>
        </p:txBody>
      </p:sp>
      <p:sp>
        <p:nvSpPr>
          <p:cNvPr id="8" name="Shape 185">
            <a:extLst>
              <a:ext uri="{FF2B5EF4-FFF2-40B4-BE49-F238E27FC236}">
                <a16:creationId xmlns:a16="http://schemas.microsoft.com/office/drawing/2014/main" id="{E18F7506-B01F-4986-931C-433B88B731E3}"/>
              </a:ext>
            </a:extLst>
          </p:cNvPr>
          <p:cNvSpPr txBox="1"/>
          <p:nvPr/>
        </p:nvSpPr>
        <p:spPr>
          <a:xfrm>
            <a:off x="4692314" y="2237245"/>
            <a:ext cx="1953126"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dirty="0">
                <a:solidFill>
                  <a:schemeClr val="lt1"/>
                </a:solidFill>
                <a:latin typeface="Arial"/>
                <a:ea typeface="Arial"/>
                <a:cs typeface="Arial"/>
                <a:sym typeface="Arial"/>
              </a:rPr>
              <a:t>Narelle.richter</a:t>
            </a:r>
            <a:r>
              <a:rPr lang="en-US" sz="1000" dirty="0">
                <a:solidFill>
                  <a:schemeClr val="lt1"/>
                </a:solidFill>
              </a:rPr>
              <a:t>@eca.</a:t>
            </a:r>
            <a:r>
              <a:rPr lang="en-US" sz="1000" dirty="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p:nvPr/>
        </p:nvCxnSpPr>
        <p:spPr>
          <a:xfrm>
            <a:off x="4795282" y="1764442"/>
            <a:ext cx="43487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1108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Classes &amp;</a:t>
            </a:r>
            <a:r>
              <a:rPr lang="en" sz="3600" b="1" i="0" u="none" strike="noStrike" cap="none">
                <a:solidFill>
                  <a:srgbClr val="0DD2D9"/>
                </a:solidFill>
                <a:latin typeface="Arial"/>
                <a:ea typeface="Arial"/>
                <a:cs typeface="Arial"/>
                <a:sym typeface="Arial"/>
              </a:rPr>
              <a:t> </a:t>
            </a:r>
            <a:r>
              <a:rPr lang="en-US" sz="3600" b="1" i="0" u="none" strike="noStrike" cap="none">
                <a:solidFill>
                  <a:srgbClr val="595959"/>
                </a:solidFill>
                <a:latin typeface="Arial"/>
                <a:ea typeface="Arial"/>
                <a:cs typeface="Arial"/>
                <a:sym typeface="Arial"/>
              </a:rPr>
              <a:t>M</a:t>
            </a:r>
            <a:r>
              <a:rPr lang="en">
                <a:solidFill>
                  <a:srgbClr val="595959"/>
                </a:solidFill>
              </a:rPr>
              <a:t>at</a:t>
            </a:r>
            <a:r>
              <a:rPr lang="en-US" sz="3600" b="1" i="0" u="none" strike="noStrike" cap="none">
                <a:solidFill>
                  <a:srgbClr val="595959"/>
                </a:solidFill>
                <a:latin typeface="Arial"/>
                <a:ea typeface="Arial"/>
                <a:cs typeface="Arial"/>
                <a:sym typeface="Arial"/>
              </a:rPr>
              <a:t>erials </a:t>
            </a:r>
            <a:endParaRPr lang="en" sz="3600" b="1" i="0" u="none" strike="noStrike" cap="none">
              <a:solidFill>
                <a:srgbClr val="595959"/>
              </a:solidFill>
              <a:latin typeface="Arial"/>
              <a:ea typeface="Arial"/>
              <a:cs typeface="Arial"/>
              <a:sym typeface="Arial"/>
            </a:endParaRPr>
          </a:p>
        </p:txBody>
      </p:sp>
      <p:grpSp>
        <p:nvGrpSpPr>
          <p:cNvPr id="315" name="Shape 315"/>
          <p:cNvGrpSpPr/>
          <p:nvPr/>
        </p:nvGrpSpPr>
        <p:grpSpPr>
          <a:xfrm>
            <a:off x="3329678" y="1624515"/>
            <a:ext cx="2503720" cy="2448000"/>
            <a:chOff x="4300408" y="1545005"/>
            <a:chExt cx="2503720" cy="2448000"/>
          </a:xfrm>
        </p:grpSpPr>
        <p:sp>
          <p:nvSpPr>
            <p:cNvPr id="316" name="Shape 316"/>
            <p:cNvSpPr/>
            <p:nvPr/>
          </p:nvSpPr>
          <p:spPr>
            <a:xfrm>
              <a:off x="4300408" y="1567807"/>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8" name="Shape 318"/>
            <p:cNvSpPr/>
            <p:nvPr/>
          </p:nvSpPr>
          <p:spPr>
            <a:xfrm>
              <a:off x="5724128" y="1563638"/>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9" name="Shape 319"/>
            <p:cNvSpPr/>
            <p:nvPr/>
          </p:nvSpPr>
          <p:spPr>
            <a:xfrm>
              <a:off x="4300408" y="2894372"/>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1" name="Shape 321"/>
            <p:cNvSpPr/>
            <p:nvPr/>
          </p:nvSpPr>
          <p:spPr>
            <a:xfrm>
              <a:off x="5724128" y="2894372"/>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2" name="Shape 322"/>
            <p:cNvSpPr/>
            <p:nvPr/>
          </p:nvSpPr>
          <p:spPr>
            <a:xfrm>
              <a:off x="4300408" y="2741286"/>
              <a:ext cx="2503720" cy="45719"/>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4" name="Shape 324"/>
            <p:cNvSpPr/>
            <p:nvPr/>
          </p:nvSpPr>
          <p:spPr>
            <a:xfrm rot="5400000">
              <a:off x="4320048" y="2751005"/>
              <a:ext cx="2448000" cy="36000"/>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331" name="Shape 331"/>
          <p:cNvGrpSpPr/>
          <p:nvPr/>
        </p:nvGrpSpPr>
        <p:grpSpPr>
          <a:xfrm>
            <a:off x="6323608" y="1643148"/>
            <a:ext cx="1931192" cy="858180"/>
            <a:chOff x="2113657" y="4283314"/>
            <a:chExt cx="3647460" cy="858180"/>
          </a:xfrm>
        </p:grpSpPr>
        <p:sp>
          <p:nvSpPr>
            <p:cNvPr id="332" name="Shape 332"/>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200" dirty="0">
                  <a:solidFill>
                    <a:srgbClr val="3F3F3F"/>
                  </a:solidFill>
                  <a:latin typeface="Arial"/>
                  <a:ea typeface="Arial"/>
                  <a:cs typeface="Arial"/>
                  <a:sym typeface="Arial"/>
                </a:rPr>
                <a:t>You may complete some specific tasks on Go1 LMS</a:t>
              </a:r>
              <a:endParaRPr lang="en" sz="1200" dirty="0">
                <a:solidFill>
                  <a:srgbClr val="3F3F3F"/>
                </a:solidFill>
                <a:latin typeface="Arial"/>
                <a:ea typeface="Arial"/>
                <a:cs typeface="Arial"/>
                <a:sym typeface="Arial"/>
              </a:endParaRPr>
            </a:p>
          </p:txBody>
        </p:sp>
        <p:sp>
          <p:nvSpPr>
            <p:cNvPr id="333" name="Shape 333"/>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Go1</a:t>
              </a:r>
              <a:endParaRPr lang="en" sz="1200" b="1">
                <a:solidFill>
                  <a:srgbClr val="3F3F3F"/>
                </a:solidFill>
                <a:latin typeface="Arial"/>
                <a:ea typeface="Arial"/>
                <a:cs typeface="Arial"/>
                <a:sym typeface="Arial"/>
              </a:endParaRPr>
            </a:p>
          </p:txBody>
        </p:sp>
      </p:grpSp>
      <p:grpSp>
        <p:nvGrpSpPr>
          <p:cNvPr id="337" name="Shape 337"/>
          <p:cNvGrpSpPr/>
          <p:nvPr/>
        </p:nvGrpSpPr>
        <p:grpSpPr>
          <a:xfrm>
            <a:off x="6323607" y="2973882"/>
            <a:ext cx="1931192" cy="858180"/>
            <a:chOff x="2113657" y="4283314"/>
            <a:chExt cx="3647460" cy="858180"/>
          </a:xfrm>
        </p:grpSpPr>
        <p:sp>
          <p:nvSpPr>
            <p:cNvPr id="338" name="Shape 338"/>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Students are provided with Learner Guides and Learner Workbooks.</a:t>
              </a:r>
              <a:endParaRPr lang="en" sz="1200">
                <a:solidFill>
                  <a:srgbClr val="3F3F3F"/>
                </a:solidFill>
                <a:latin typeface="Arial"/>
                <a:ea typeface="Arial"/>
                <a:cs typeface="Arial"/>
                <a:sym typeface="Arial"/>
              </a:endParaRPr>
            </a:p>
          </p:txBody>
        </p:sp>
        <p:sp>
          <p:nvSpPr>
            <p:cNvPr id="339" name="Shape 339"/>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lvl="0">
                <a:buSzPct val="25000"/>
              </a:pPr>
              <a:r>
                <a:rPr lang="en-US" sz="1200" b="1">
                  <a:solidFill>
                    <a:srgbClr val="E54632"/>
                  </a:solidFill>
                </a:rPr>
                <a:t>Learner Guide</a:t>
              </a:r>
              <a:endParaRPr lang="en" sz="1200" b="1">
                <a:solidFill>
                  <a:srgbClr val="3F3F3F"/>
                </a:solidFill>
                <a:latin typeface="Arial"/>
                <a:ea typeface="Arial"/>
                <a:cs typeface="Arial"/>
                <a:sym typeface="Arial"/>
              </a:endParaRPr>
            </a:p>
          </p:txBody>
        </p:sp>
      </p:grpSp>
      <p:grpSp>
        <p:nvGrpSpPr>
          <p:cNvPr id="340" name="Shape 340"/>
          <p:cNvGrpSpPr/>
          <p:nvPr/>
        </p:nvGrpSpPr>
        <p:grpSpPr>
          <a:xfrm>
            <a:off x="891835" y="1643148"/>
            <a:ext cx="1931192" cy="858180"/>
            <a:chOff x="2113657" y="4283314"/>
            <a:chExt cx="3647460" cy="858180"/>
          </a:xfrm>
        </p:grpSpPr>
        <p:sp>
          <p:nvSpPr>
            <p:cNvPr id="341" name="Shape 341"/>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dirty="0">
                  <a:solidFill>
                    <a:srgbClr val="3F3F3F"/>
                  </a:solidFill>
                  <a:latin typeface="Arial"/>
                  <a:ea typeface="Arial"/>
                  <a:cs typeface="Arial"/>
                  <a:sym typeface="Arial"/>
                </a:rPr>
                <a:t>Classes are taught face to face 20 hours a week.</a:t>
              </a:r>
              <a:endParaRPr lang="en" sz="1200" dirty="0">
                <a:solidFill>
                  <a:srgbClr val="3F3F3F"/>
                </a:solidFill>
                <a:latin typeface="Arial"/>
                <a:ea typeface="Arial"/>
                <a:cs typeface="Arial"/>
                <a:sym typeface="Arial"/>
              </a:endParaRPr>
            </a:p>
          </p:txBody>
        </p:sp>
        <p:sp>
          <p:nvSpPr>
            <p:cNvPr id="342" name="Shape 342"/>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b="1">
                  <a:solidFill>
                    <a:srgbClr val="E54632"/>
                  </a:solidFill>
                  <a:latin typeface="Arial"/>
                  <a:ea typeface="Arial"/>
                  <a:cs typeface="Arial"/>
                  <a:sym typeface="Arial"/>
                </a:rPr>
                <a:t>CLASSES </a:t>
              </a:r>
              <a:endParaRPr lang="en" sz="1200" b="1">
                <a:solidFill>
                  <a:srgbClr val="E54632"/>
                </a:solidFill>
                <a:latin typeface="Arial"/>
                <a:ea typeface="Arial"/>
                <a:cs typeface="Arial"/>
                <a:sym typeface="Arial"/>
              </a:endParaRPr>
            </a:p>
          </p:txBody>
        </p:sp>
      </p:grpSp>
      <p:grpSp>
        <p:nvGrpSpPr>
          <p:cNvPr id="346" name="Shape 346"/>
          <p:cNvGrpSpPr/>
          <p:nvPr/>
        </p:nvGrpSpPr>
        <p:grpSpPr>
          <a:xfrm>
            <a:off x="895489" y="2890744"/>
            <a:ext cx="1931192" cy="858180"/>
            <a:chOff x="2113657" y="4283314"/>
            <a:chExt cx="3647460" cy="858180"/>
          </a:xfrm>
        </p:grpSpPr>
        <p:sp>
          <p:nvSpPr>
            <p:cNvPr id="347" name="Shape 347"/>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a:solidFill>
                    <a:srgbClr val="3F3F3F"/>
                  </a:solidFill>
                  <a:latin typeface="Arial"/>
                  <a:ea typeface="Arial"/>
                  <a:cs typeface="Arial"/>
                  <a:sym typeface="Arial"/>
                </a:rPr>
                <a:t>Students need to allocate between 10 - 15 hours of self study time per  week.</a:t>
              </a:r>
              <a:endParaRPr lang="en" sz="1200">
                <a:solidFill>
                  <a:srgbClr val="3F3F3F"/>
                </a:solidFill>
                <a:latin typeface="Arial"/>
                <a:ea typeface="Arial"/>
                <a:cs typeface="Arial"/>
                <a:sym typeface="Arial"/>
              </a:endParaRPr>
            </a:p>
          </p:txBody>
        </p:sp>
        <p:sp>
          <p:nvSpPr>
            <p:cNvPr id="348" name="Shape 348"/>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algn="r">
                <a:buSzPct val="25000"/>
              </a:pPr>
              <a:r>
                <a:rPr lang="en-US" sz="1200" b="1">
                  <a:solidFill>
                    <a:srgbClr val="3F3F3F"/>
                  </a:solidFill>
                </a:rPr>
                <a:t>Nominal Hours</a:t>
              </a:r>
              <a:endParaRPr lang="en" sz="1200" b="1">
                <a:solidFill>
                  <a:srgbClr val="E54632"/>
                </a:solidFill>
                <a:latin typeface="Arial"/>
                <a:ea typeface="Arial"/>
                <a:cs typeface="Arial"/>
                <a:sym typeface="Arial"/>
              </a:endParaRPr>
            </a:p>
          </p:txBody>
        </p:sp>
      </p:grpSp>
      <p:sp>
        <p:nvSpPr>
          <p:cNvPr id="38" name="Shape 326">
            <a:extLst>
              <a:ext uri="{FF2B5EF4-FFF2-40B4-BE49-F238E27FC236}">
                <a16:creationId xmlns:a16="http://schemas.microsoft.com/office/drawing/2014/main" id="{B2DE1E71-382A-45C5-B465-A9533396EC98}"/>
              </a:ext>
            </a:extLst>
          </p:cNvPr>
          <p:cNvSpPr/>
          <p:nvPr/>
        </p:nvSpPr>
        <p:spPr>
          <a:xfrm>
            <a:off x="3657013" y="1952678"/>
            <a:ext cx="425330" cy="398145"/>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0" name="Shape 802">
            <a:extLst>
              <a:ext uri="{FF2B5EF4-FFF2-40B4-BE49-F238E27FC236}">
                <a16:creationId xmlns:a16="http://schemas.microsoft.com/office/drawing/2014/main" id="{C6826C7B-D67F-43BD-87CC-E490C0EA5C0C}"/>
              </a:ext>
            </a:extLst>
          </p:cNvPr>
          <p:cNvSpPr/>
          <p:nvPr/>
        </p:nvSpPr>
        <p:spPr>
          <a:xfrm>
            <a:off x="5039180" y="1938572"/>
            <a:ext cx="508435" cy="429913"/>
          </a:xfrm>
          <a:custGeom>
            <a:avLst/>
            <a:gdLst/>
            <a:ahLst/>
            <a:cxnLst/>
            <a:rect l="0" t="0" r="0" b="0"/>
            <a:pathLst>
              <a:path w="120000" h="120000" extrusionOk="0">
                <a:moveTo>
                  <a:pt x="45880" y="100923"/>
                </a:moveTo>
                <a:lnTo>
                  <a:pt x="43780" y="108554"/>
                </a:lnTo>
                <a:lnTo>
                  <a:pt x="76219" y="108554"/>
                </a:lnTo>
                <a:lnTo>
                  <a:pt x="74119" y="100923"/>
                </a:lnTo>
                <a:close/>
                <a:moveTo>
                  <a:pt x="17368" y="4644"/>
                </a:moveTo>
                <a:lnTo>
                  <a:pt x="17368" y="64398"/>
                </a:lnTo>
                <a:lnTo>
                  <a:pt x="102631" y="64398"/>
                </a:lnTo>
                <a:lnTo>
                  <a:pt x="102631" y="4644"/>
                </a:lnTo>
                <a:close/>
                <a:moveTo>
                  <a:pt x="11052" y="0"/>
                </a:moveTo>
                <a:lnTo>
                  <a:pt x="108947" y="0"/>
                </a:lnTo>
                <a:lnTo>
                  <a:pt x="108947" y="69042"/>
                </a:lnTo>
                <a:lnTo>
                  <a:pt x="108965" y="69042"/>
                </a:lnTo>
                <a:lnTo>
                  <a:pt x="120000" y="113859"/>
                </a:lnTo>
                <a:lnTo>
                  <a:pt x="120000" y="119999"/>
                </a:lnTo>
                <a:lnTo>
                  <a:pt x="0" y="119999"/>
                </a:lnTo>
                <a:lnTo>
                  <a:pt x="0" y="113859"/>
                </a:lnTo>
                <a:lnTo>
                  <a:pt x="11034" y="69042"/>
                </a:lnTo>
                <a:lnTo>
                  <a:pt x="11052" y="69042"/>
                </a:ln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2" name="Shape 326">
            <a:extLst>
              <a:ext uri="{FF2B5EF4-FFF2-40B4-BE49-F238E27FC236}">
                <a16:creationId xmlns:a16="http://schemas.microsoft.com/office/drawing/2014/main" id="{535D5AE6-5EE5-410A-820F-84F0719D0BAF}"/>
              </a:ext>
            </a:extLst>
          </p:cNvPr>
          <p:cNvSpPr/>
          <p:nvPr/>
        </p:nvSpPr>
        <p:spPr>
          <a:xfrm>
            <a:off x="5072849" y="3297804"/>
            <a:ext cx="425330" cy="398145"/>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4" name="Shape 785">
            <a:extLst>
              <a:ext uri="{FF2B5EF4-FFF2-40B4-BE49-F238E27FC236}">
                <a16:creationId xmlns:a16="http://schemas.microsoft.com/office/drawing/2014/main" id="{736B7F9B-6A05-4F53-A554-BE6BBBE4EF24}"/>
              </a:ext>
            </a:extLst>
          </p:cNvPr>
          <p:cNvSpPr/>
          <p:nvPr/>
        </p:nvSpPr>
        <p:spPr>
          <a:xfrm flipH="1">
            <a:off x="3674822" y="3295378"/>
            <a:ext cx="389711" cy="389711"/>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21" name="Shape 621"/>
          <p:cNvSpPr/>
          <p:nvPr/>
        </p:nvSpPr>
        <p:spPr>
          <a:xfrm>
            <a:off x="4175404" y="1619250"/>
            <a:ext cx="864000" cy="864000"/>
          </a:xfrm>
          <a:prstGeom prst="donut">
            <a:avLst>
              <a:gd name="adj" fmla="val 16961"/>
            </a:avLst>
          </a:prstGeom>
          <a:solidFill>
            <a:schemeClr val="bg1">
              <a:lumMod val="50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16" name="Shape 624">
            <a:extLst>
              <a:ext uri="{FF2B5EF4-FFF2-40B4-BE49-F238E27FC236}">
                <a16:creationId xmlns:a16="http://schemas.microsoft.com/office/drawing/2014/main" id="{EAE6E8E4-2BB4-49E5-ABBB-7E06F56CD855}"/>
              </a:ext>
            </a:extLst>
          </p:cNvPr>
          <p:cNvSpPr/>
          <p:nvPr/>
        </p:nvSpPr>
        <p:spPr>
          <a:xfrm>
            <a:off x="4175404" y="1621946"/>
            <a:ext cx="864000" cy="864000"/>
          </a:xfrm>
          <a:prstGeom prst="blockArc">
            <a:avLst>
              <a:gd name="adj1" fmla="val 16196677"/>
              <a:gd name="adj2" fmla="val 7820037"/>
              <a:gd name="adj3" fmla="val 16679"/>
            </a:avLst>
          </a:prstGeom>
          <a:solidFill>
            <a:schemeClr val="tx1">
              <a:lumMod val="75000"/>
              <a:lumOff val="2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610" name="Shape 610"/>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Timetable</a:t>
            </a:r>
            <a:endParaRPr lang="en" sz="3600" b="1" i="0" u="none" strike="noStrike" cap="none">
              <a:solidFill>
                <a:srgbClr val="E54632"/>
              </a:solidFill>
              <a:latin typeface="Arial"/>
              <a:ea typeface="Arial"/>
              <a:cs typeface="Arial"/>
              <a:sym typeface="Arial"/>
            </a:endParaRPr>
          </a:p>
        </p:txBody>
      </p:sp>
      <p:graphicFrame>
        <p:nvGraphicFramePr>
          <p:cNvPr id="612" name="Shape 612"/>
          <p:cNvGraphicFramePr/>
          <p:nvPr>
            <p:extLst/>
          </p:nvPr>
        </p:nvGraphicFramePr>
        <p:xfrm>
          <a:off x="1639019" y="1183437"/>
          <a:ext cx="1701354" cy="3186017"/>
        </p:xfrm>
        <a:graphic>
          <a:graphicData uri="http://schemas.openxmlformats.org/drawingml/2006/table">
            <a:tbl>
              <a:tblPr firstRow="1" bandRow="1">
                <a:noFill/>
                <a:tableStyleId>{450360CC-DE8A-4D21-B51D-31D8A96F7E26}</a:tableStyleId>
              </a:tblPr>
              <a:tblGrid>
                <a:gridCol w="208300">
                  <a:extLst>
                    <a:ext uri="{9D8B030D-6E8A-4147-A177-3AD203B41FA5}">
                      <a16:colId xmlns:a16="http://schemas.microsoft.com/office/drawing/2014/main" val="20000"/>
                    </a:ext>
                  </a:extLst>
                </a:gridCol>
                <a:gridCol w="1273072">
                  <a:extLst>
                    <a:ext uri="{9D8B030D-6E8A-4147-A177-3AD203B41FA5}">
                      <a16:colId xmlns:a16="http://schemas.microsoft.com/office/drawing/2014/main" val="20001"/>
                    </a:ext>
                  </a:extLst>
                </a:gridCol>
                <a:gridCol w="219982">
                  <a:extLst>
                    <a:ext uri="{9D8B030D-6E8A-4147-A177-3AD203B41FA5}">
                      <a16:colId xmlns:a16="http://schemas.microsoft.com/office/drawing/2014/main" val="20002"/>
                    </a:ext>
                  </a:extLst>
                </a:gridCol>
              </a:tblGrid>
              <a:tr h="277765">
                <a:tc gridSpan="3">
                  <a:txBody>
                    <a:bodyPr/>
                    <a:lstStyle/>
                    <a:p>
                      <a:pPr marL="0" marR="0" lvl="0" indent="0" algn="ctr" rtl="0">
                        <a:spcBef>
                          <a:spcPts val="0"/>
                        </a:spcBef>
                        <a:buSzPct val="25000"/>
                        <a:buNone/>
                      </a:pPr>
                      <a:r>
                        <a:rPr lang="en-US" sz="1200" b="1" u="none" strike="noStrike" cap="none" dirty="0">
                          <a:solidFill>
                            <a:srgbClr val="FFFFFF"/>
                          </a:solidFill>
                          <a:latin typeface="Arial"/>
                          <a:ea typeface="Arial"/>
                          <a:cs typeface="Arial"/>
                          <a:sym typeface="Arial"/>
                        </a:rPr>
                        <a:t>Schedule 1*</a:t>
                      </a:r>
                      <a:endParaRPr lang="en" sz="1200" b="1" u="none" strike="noStrike" cap="none" dirty="0">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018472">
                <a:tc gridSpan="3">
                  <a:txBody>
                    <a:bodyPr/>
                    <a:lstStyle/>
                    <a:p>
                      <a:pPr marL="0" marR="0" lvl="0" indent="0" algn="ctr" rtl="0">
                        <a:spcBef>
                          <a:spcPts val="0"/>
                        </a:spcBef>
                        <a:buSzPct val="25000"/>
                        <a:buNone/>
                      </a:pPr>
                      <a:endParaRPr sz="1400" b="1" u="none" strike="noStrike" cap="none">
                        <a:solidFill>
                          <a:srgbClr val="7F7F7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lt1">
                        <a:alpha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786459">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rowSpan="2">
                  <a:txBody>
                    <a:bodyPr/>
                    <a:lstStyle/>
                    <a:p>
                      <a:pPr marL="0" marR="0" lvl="0" indent="0" algn="ctr" rtl="0">
                        <a:lnSpc>
                          <a:spcPct val="100000"/>
                        </a:lnSpc>
                        <a:spcBef>
                          <a:spcPts val="0"/>
                        </a:spcBef>
                        <a:spcAft>
                          <a:spcPts val="0"/>
                        </a:spcAft>
                        <a:buClr>
                          <a:schemeClr val="lt1"/>
                        </a:buClr>
                        <a:buSzPct val="25000"/>
                        <a:buFont typeface="Arial"/>
                        <a:buNone/>
                      </a:pPr>
                      <a:r>
                        <a:rPr lang="en-US" sz="1400" b="1" u="none" strike="noStrike" cap="none" dirty="0">
                          <a:solidFill>
                            <a:srgbClr val="FFFFFF"/>
                          </a:solidFill>
                          <a:latin typeface="Arial"/>
                          <a:ea typeface="Arial"/>
                          <a:cs typeface="Arial"/>
                          <a:sym typeface="Arial"/>
                        </a:rPr>
                        <a:t>Monday and </a:t>
                      </a:r>
                    </a:p>
                    <a:p>
                      <a:pPr marL="0" marR="0" lvl="0" indent="0" algn="ctr" defTabSz="914400" rtl="0" eaLnBrk="1" fontAlgn="auto" latinLnBrk="0" hangingPunct="1">
                        <a:lnSpc>
                          <a:spcPct val="100000"/>
                        </a:lnSpc>
                        <a:spcBef>
                          <a:spcPts val="0"/>
                        </a:spcBef>
                        <a:spcAft>
                          <a:spcPts val="0"/>
                        </a:spcAft>
                        <a:buClr>
                          <a:schemeClr val="lt1"/>
                        </a:buClr>
                        <a:buSzPct val="25000"/>
                        <a:buFont typeface="Arial"/>
                        <a:buNone/>
                        <a:tabLst/>
                        <a:defRPr/>
                      </a:pPr>
                      <a:r>
                        <a:rPr lang="en-US" sz="1400" b="1" u="none" strike="noStrike" cap="none" dirty="0">
                          <a:solidFill>
                            <a:srgbClr val="FFFFFF"/>
                          </a:solidFill>
                          <a:latin typeface="Arial"/>
                          <a:ea typeface="Arial"/>
                          <a:cs typeface="Arial"/>
                          <a:sym typeface="Arial"/>
                        </a:rPr>
                        <a:t>Tuesday</a:t>
                      </a:r>
                    </a:p>
                    <a:p>
                      <a:pPr marL="0" marR="0" lvl="0" indent="0" algn="ctr" defTabSz="914400" rtl="0" eaLnBrk="1" fontAlgn="auto" latinLnBrk="0" hangingPunct="1">
                        <a:lnSpc>
                          <a:spcPct val="100000"/>
                        </a:lnSpc>
                        <a:spcBef>
                          <a:spcPts val="0"/>
                        </a:spcBef>
                        <a:spcAft>
                          <a:spcPts val="0"/>
                        </a:spcAft>
                        <a:buClr>
                          <a:schemeClr val="lt1"/>
                        </a:buClr>
                        <a:buSzPct val="25000"/>
                        <a:buFont typeface="Arial"/>
                        <a:buNone/>
                        <a:tabLst/>
                        <a:defRPr/>
                      </a:pPr>
                      <a:r>
                        <a:rPr lang="en-AU" sz="1400" u="none" strike="noStrike" cap="none" dirty="0">
                          <a:solidFill>
                            <a:srgbClr val="FFFFFF"/>
                          </a:solidFill>
                          <a:latin typeface="Arial"/>
                          <a:ea typeface="Arial"/>
                          <a:cs typeface="Arial"/>
                          <a:sym typeface="Arial"/>
                        </a:rPr>
                        <a:t>9:00am to 5:00pm</a:t>
                      </a:r>
                      <a:endParaRPr lang="en-AU" sz="2000" b="1" u="none" strike="noStrike" cap="none" dirty="0">
                        <a:solidFill>
                          <a:srgbClr val="FFFFFF"/>
                        </a:solidFill>
                        <a:latin typeface="Arial"/>
                        <a:ea typeface="Arial"/>
                        <a:cs typeface="Arial"/>
                        <a:sym typeface="Arial"/>
                      </a:endParaRPr>
                    </a:p>
                    <a:p>
                      <a:pPr marL="0" marR="0" lvl="0" indent="0" algn="ctr" rtl="0">
                        <a:lnSpc>
                          <a:spcPct val="100000"/>
                        </a:lnSpc>
                        <a:spcBef>
                          <a:spcPts val="0"/>
                        </a:spcBef>
                        <a:spcAft>
                          <a:spcPts val="0"/>
                        </a:spcAft>
                        <a:buClr>
                          <a:schemeClr val="lt1"/>
                        </a:buClr>
                        <a:buSzPct val="25000"/>
                        <a:buFont typeface="Arial"/>
                        <a:buNone/>
                      </a:pPr>
                      <a:r>
                        <a:rPr lang="en-AU" sz="1400" b="1" u="none" strike="noStrike" cap="none" dirty="0">
                          <a:solidFill>
                            <a:srgbClr val="FFFFFF"/>
                          </a:solidFill>
                          <a:latin typeface="Arial"/>
                          <a:ea typeface="Arial"/>
                          <a:cs typeface="Arial"/>
                          <a:sym typeface="Arial"/>
                        </a:rPr>
                        <a:t>Wednesday </a:t>
                      </a:r>
                      <a:r>
                        <a:rPr lang="en-AU" sz="1400" b="0" u="none" strike="noStrike" cap="none" dirty="0">
                          <a:solidFill>
                            <a:srgbClr val="FFFFFF"/>
                          </a:solidFill>
                          <a:latin typeface="Arial"/>
                          <a:ea typeface="Arial"/>
                          <a:cs typeface="Arial"/>
                          <a:sym typeface="Arial"/>
                        </a:rPr>
                        <a:t>1:00pm to 5:00pm</a:t>
                      </a:r>
                      <a:endParaRPr lang="en" sz="1400" b="0"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lgn="ctr">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lgn="ctr">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2"/>
                  </a:ext>
                </a:extLst>
              </a:tr>
              <a:tr h="754220">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vMerge="1">
                  <a:txBody>
                    <a:bodyPr/>
                    <a:lstStyle/>
                    <a:p>
                      <a:pPr marL="0" marR="0" lvl="0" indent="0" algn="ctr" rtl="0">
                        <a:lnSpc>
                          <a:spcPct val="100000"/>
                        </a:lnSpc>
                        <a:spcBef>
                          <a:spcPts val="0"/>
                        </a:spcBef>
                        <a:spcAft>
                          <a:spcPts val="0"/>
                        </a:spcAft>
                        <a:buClr>
                          <a:schemeClr val="lt1"/>
                        </a:buClr>
                        <a:buSzPct val="25000"/>
                        <a:buFont typeface="Arial"/>
                        <a:buNone/>
                      </a:pPr>
                      <a:endParaRPr sz="1200" b="1"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dirty="0">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3"/>
                  </a:ext>
                </a:extLst>
              </a:tr>
              <a:tr h="303998">
                <a:tc gridSpan="3">
                  <a:txBody>
                    <a:bodyPr/>
                    <a:lstStyle/>
                    <a:p>
                      <a:pPr marL="0" marR="0" lvl="0" indent="0" algn="ctr" rtl="0">
                        <a:lnSpc>
                          <a:spcPct val="100000"/>
                        </a:lnSpc>
                        <a:spcBef>
                          <a:spcPts val="0"/>
                        </a:spcBef>
                        <a:spcAft>
                          <a:spcPts val="0"/>
                        </a:spcAft>
                        <a:buClr>
                          <a:schemeClr val="lt1"/>
                        </a:buClr>
                        <a:buSzPct val="25000"/>
                        <a:buFont typeface="Arial"/>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613" name="Shape 613"/>
          <p:cNvGraphicFramePr/>
          <p:nvPr>
            <p:extLst/>
          </p:nvPr>
        </p:nvGraphicFramePr>
        <p:xfrm>
          <a:off x="3705226" y="1181102"/>
          <a:ext cx="1697732" cy="3177990"/>
        </p:xfrm>
        <a:graphic>
          <a:graphicData uri="http://schemas.openxmlformats.org/drawingml/2006/table">
            <a:tbl>
              <a:tblPr firstRow="1" bandRow="1">
                <a:noFill/>
                <a:tableStyleId>{450360CC-DE8A-4D21-B51D-31D8A96F7E26}</a:tableStyleId>
              </a:tblPr>
              <a:tblGrid>
                <a:gridCol w="219982">
                  <a:extLst>
                    <a:ext uri="{9D8B030D-6E8A-4147-A177-3AD203B41FA5}">
                      <a16:colId xmlns:a16="http://schemas.microsoft.com/office/drawing/2014/main" val="20000"/>
                    </a:ext>
                  </a:extLst>
                </a:gridCol>
                <a:gridCol w="1257768">
                  <a:extLst>
                    <a:ext uri="{9D8B030D-6E8A-4147-A177-3AD203B41FA5}">
                      <a16:colId xmlns:a16="http://schemas.microsoft.com/office/drawing/2014/main" val="20001"/>
                    </a:ext>
                  </a:extLst>
                </a:gridCol>
                <a:gridCol w="219982">
                  <a:extLst>
                    <a:ext uri="{9D8B030D-6E8A-4147-A177-3AD203B41FA5}">
                      <a16:colId xmlns:a16="http://schemas.microsoft.com/office/drawing/2014/main" val="20002"/>
                    </a:ext>
                  </a:extLst>
                </a:gridCol>
              </a:tblGrid>
              <a:tr h="265941">
                <a:tc gridSpan="3">
                  <a:txBody>
                    <a:bodyPr/>
                    <a:lstStyle/>
                    <a:p>
                      <a:pPr marL="0" marR="0" lvl="0" indent="0" algn="ctr" rtl="0">
                        <a:spcBef>
                          <a:spcPts val="0"/>
                        </a:spcBef>
                        <a:buSzPct val="25000"/>
                        <a:buNone/>
                      </a:pPr>
                      <a:r>
                        <a:rPr lang="en-US" sz="1200" b="1" u="none" strike="noStrike" cap="none" dirty="0">
                          <a:solidFill>
                            <a:srgbClr val="FFFFFF"/>
                          </a:solidFill>
                          <a:latin typeface="Arial"/>
                          <a:ea typeface="Arial"/>
                          <a:cs typeface="Arial"/>
                          <a:sym typeface="Arial"/>
                        </a:rPr>
                        <a:t>Schedule 2*</a:t>
                      </a:r>
                      <a:endParaRPr lang="en" sz="1200" b="1" u="none" strike="noStrike" cap="none" dirty="0">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956082">
                <a:tc gridSpan="3">
                  <a:txBody>
                    <a:bodyPr/>
                    <a:lstStyle/>
                    <a:p>
                      <a:pPr marL="0" marR="0" lvl="0" indent="0" algn="ctr" rtl="0">
                        <a:spcBef>
                          <a:spcPts val="0"/>
                        </a:spcBef>
                        <a:buSzPct val="25000"/>
                        <a:buNone/>
                      </a:pPr>
                      <a:endParaRPr sz="1400" b="1" u="none" strike="noStrike" cap="none">
                        <a:solidFill>
                          <a:srgbClr val="7F7F7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lt1">
                        <a:alpha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815073">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rowSpan="2">
                  <a:txBody>
                    <a:bodyPr/>
                    <a:lstStyle/>
                    <a:p>
                      <a:pPr marL="0" marR="0" lvl="0" indent="0" algn="ctr" rtl="0">
                        <a:lnSpc>
                          <a:spcPct val="100000"/>
                        </a:lnSpc>
                        <a:spcBef>
                          <a:spcPts val="0"/>
                        </a:spcBef>
                        <a:spcAft>
                          <a:spcPts val="0"/>
                        </a:spcAft>
                        <a:buClr>
                          <a:schemeClr val="lt1"/>
                        </a:buClr>
                        <a:buSzPct val="25000"/>
                        <a:buFont typeface="Arial"/>
                        <a:buNone/>
                      </a:pPr>
                      <a:r>
                        <a:rPr lang="en-AU" sz="1400" b="1" u="none" strike="noStrike" cap="none" dirty="0">
                          <a:solidFill>
                            <a:srgbClr val="FFFFFF"/>
                          </a:solidFill>
                          <a:latin typeface="Arial"/>
                          <a:ea typeface="Arial"/>
                          <a:cs typeface="Arial"/>
                          <a:sym typeface="Arial"/>
                        </a:rPr>
                        <a:t>Wednesday </a:t>
                      </a:r>
                      <a:r>
                        <a:rPr lang="en-AU" sz="1400" b="0" u="none" strike="noStrike" cap="none" dirty="0">
                          <a:solidFill>
                            <a:srgbClr val="FFFFFF"/>
                          </a:solidFill>
                          <a:latin typeface="Arial"/>
                          <a:ea typeface="Arial"/>
                          <a:cs typeface="Arial"/>
                          <a:sym typeface="Arial"/>
                        </a:rPr>
                        <a:t>1:00pm to 5:00pm</a:t>
                      </a:r>
                    </a:p>
                    <a:p>
                      <a:pPr marL="0" marR="0" lvl="0" indent="0" algn="ctr" rtl="0">
                        <a:lnSpc>
                          <a:spcPct val="100000"/>
                        </a:lnSpc>
                        <a:spcBef>
                          <a:spcPts val="0"/>
                        </a:spcBef>
                        <a:spcAft>
                          <a:spcPts val="0"/>
                        </a:spcAft>
                        <a:buClr>
                          <a:schemeClr val="lt1"/>
                        </a:buClr>
                        <a:buSzPct val="25000"/>
                        <a:buFont typeface="Arial"/>
                        <a:buNone/>
                      </a:pPr>
                      <a:r>
                        <a:rPr lang="en-US" sz="1400" b="1" u="none" strike="noStrike" cap="none" dirty="0">
                          <a:solidFill>
                            <a:srgbClr val="FFFFFF"/>
                          </a:solidFill>
                          <a:latin typeface="Arial"/>
                          <a:ea typeface="Arial"/>
                          <a:cs typeface="Arial"/>
                          <a:sym typeface="Arial"/>
                        </a:rPr>
                        <a:t>Thursday and Friday </a:t>
                      </a:r>
                    </a:p>
                    <a:p>
                      <a:pPr marL="0" marR="0" lvl="0" indent="0" algn="ctr" defTabSz="914400" rtl="0" eaLnBrk="1" fontAlgn="auto" latinLnBrk="0" hangingPunct="1">
                        <a:lnSpc>
                          <a:spcPct val="100000"/>
                        </a:lnSpc>
                        <a:spcBef>
                          <a:spcPts val="0"/>
                        </a:spcBef>
                        <a:spcAft>
                          <a:spcPts val="0"/>
                        </a:spcAft>
                        <a:buClr>
                          <a:schemeClr val="lt1"/>
                        </a:buClr>
                        <a:buSzPct val="25000"/>
                        <a:buFont typeface="Arial"/>
                        <a:buNone/>
                        <a:tabLst/>
                        <a:defRPr/>
                      </a:pPr>
                      <a:r>
                        <a:rPr lang="en-AU" sz="1400" u="none" strike="noStrike" cap="none" dirty="0">
                          <a:solidFill>
                            <a:srgbClr val="FFFFFF"/>
                          </a:solidFill>
                          <a:latin typeface="Arial"/>
                          <a:ea typeface="Arial"/>
                          <a:cs typeface="Arial"/>
                          <a:sym typeface="Arial"/>
                        </a:rPr>
                        <a:t>9:00am to 5:00pm</a:t>
                      </a:r>
                      <a:endParaRPr lang="en" sz="1400" b="0"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lgn="ctr">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lgn="ctr">
                      <a:solidFill>
                        <a:srgbClr val="000000">
                          <a:alpha val="0"/>
                        </a:srgbClr>
                      </a:solidFill>
                      <a:prstDash val="solid"/>
                      <a:round/>
                      <a:headEnd type="none" w="med" len="med"/>
                      <a:tailEnd type="none" w="med" len="med"/>
                    </a:lnB>
                    <a:solidFill>
                      <a:srgbClr val="595959"/>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extLst>
                  <a:ext uri="{0D108BD9-81ED-4DB2-BD59-A6C34878D82A}">
                    <a16:rowId xmlns:a16="http://schemas.microsoft.com/office/drawing/2014/main" val="10002"/>
                  </a:ext>
                </a:extLst>
              </a:tr>
              <a:tr h="827695">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vMerge="1">
                  <a:txBody>
                    <a:bodyPr/>
                    <a:lstStyle/>
                    <a:p>
                      <a:pPr marL="0" marR="0" lvl="0" indent="0" algn="ctr" rtl="0">
                        <a:lnSpc>
                          <a:spcPct val="100000"/>
                        </a:lnSpc>
                        <a:spcBef>
                          <a:spcPts val="0"/>
                        </a:spcBef>
                        <a:spcAft>
                          <a:spcPts val="0"/>
                        </a:spcAft>
                        <a:buClr>
                          <a:schemeClr val="lt1"/>
                        </a:buClr>
                        <a:buSzPct val="25000"/>
                        <a:buFont typeface="Arial"/>
                        <a:buNone/>
                      </a:pPr>
                      <a:endParaRPr sz="1000" b="1"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extLst>
                  <a:ext uri="{0D108BD9-81ED-4DB2-BD59-A6C34878D82A}">
                    <a16:rowId xmlns:a16="http://schemas.microsoft.com/office/drawing/2014/main" val="10003"/>
                  </a:ext>
                </a:extLst>
              </a:tr>
              <a:tr h="295490">
                <a:tc gridSpan="3">
                  <a:txBody>
                    <a:bodyPr/>
                    <a:lstStyle/>
                    <a:p>
                      <a:pPr marL="0" marR="0" lvl="0" indent="0" algn="ctr" rtl="0">
                        <a:lnSpc>
                          <a:spcPct val="100000"/>
                        </a:lnSpc>
                        <a:spcBef>
                          <a:spcPts val="0"/>
                        </a:spcBef>
                        <a:spcAft>
                          <a:spcPts val="0"/>
                        </a:spcAft>
                        <a:buClr>
                          <a:schemeClr val="lt1"/>
                        </a:buClr>
                        <a:buSzPct val="25000"/>
                        <a:buFont typeface="Arial"/>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614" name="Shape 614"/>
          <p:cNvGraphicFramePr/>
          <p:nvPr>
            <p:extLst/>
          </p:nvPr>
        </p:nvGraphicFramePr>
        <p:xfrm>
          <a:off x="5791200" y="1181100"/>
          <a:ext cx="1727775" cy="3160281"/>
        </p:xfrm>
        <a:graphic>
          <a:graphicData uri="http://schemas.openxmlformats.org/drawingml/2006/table">
            <a:tbl>
              <a:tblPr firstRow="1" bandRow="1">
                <a:noFill/>
                <a:tableStyleId>{450360CC-DE8A-4D21-B51D-31D8A96F7E26}</a:tableStyleId>
              </a:tblPr>
              <a:tblGrid>
                <a:gridCol w="223875">
                  <a:extLst>
                    <a:ext uri="{9D8B030D-6E8A-4147-A177-3AD203B41FA5}">
                      <a16:colId xmlns:a16="http://schemas.microsoft.com/office/drawing/2014/main" val="20000"/>
                    </a:ext>
                  </a:extLst>
                </a:gridCol>
                <a:gridCol w="1280025">
                  <a:extLst>
                    <a:ext uri="{9D8B030D-6E8A-4147-A177-3AD203B41FA5}">
                      <a16:colId xmlns:a16="http://schemas.microsoft.com/office/drawing/2014/main" val="20001"/>
                    </a:ext>
                  </a:extLst>
                </a:gridCol>
                <a:gridCol w="223875">
                  <a:extLst>
                    <a:ext uri="{9D8B030D-6E8A-4147-A177-3AD203B41FA5}">
                      <a16:colId xmlns:a16="http://schemas.microsoft.com/office/drawing/2014/main" val="20002"/>
                    </a:ext>
                  </a:extLst>
                </a:gridCol>
              </a:tblGrid>
              <a:tr h="263180">
                <a:tc gridSpan="3">
                  <a:txBody>
                    <a:bodyPr/>
                    <a:lstStyle/>
                    <a:p>
                      <a:pPr marL="0" marR="0" lvl="0" indent="0" algn="ctr" rtl="0">
                        <a:spcBef>
                          <a:spcPts val="0"/>
                        </a:spcBef>
                        <a:buSzPct val="25000"/>
                        <a:buNone/>
                      </a:pPr>
                      <a:r>
                        <a:rPr lang="en-US" sz="1200" b="1" u="none" strike="noStrike" cap="none">
                          <a:solidFill>
                            <a:srgbClr val="FFFFFF"/>
                          </a:solidFill>
                          <a:latin typeface="Arial"/>
                          <a:ea typeface="Arial"/>
                          <a:cs typeface="Arial"/>
                          <a:sym typeface="Arial"/>
                        </a:rPr>
                        <a:t>EVENING*</a:t>
                      </a:r>
                      <a:endParaRPr lang="en" sz="12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047750">
                <a:tc gridSpan="3">
                  <a:txBody>
                    <a:bodyPr/>
                    <a:lstStyle/>
                    <a:p>
                      <a:pPr marL="0" marR="0" lvl="0" indent="0" algn="ctr" rtl="0">
                        <a:spcBef>
                          <a:spcPts val="0"/>
                        </a:spcBef>
                        <a:buSzPct val="25000"/>
                        <a:buNone/>
                      </a:pPr>
                      <a:endParaRPr sz="1400" b="1" u="none" strike="noStrike" cap="none">
                        <a:solidFill>
                          <a:srgbClr val="7F7F7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lt1">
                        <a:alpha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964967">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rowSpan="2">
                  <a:txBody>
                    <a:bodyPr/>
                    <a:lstStyle/>
                    <a:p>
                      <a:pPr marL="0" marR="0" lvl="0" indent="0" algn="ctr" rtl="0">
                        <a:lnSpc>
                          <a:spcPct val="100000"/>
                        </a:lnSpc>
                        <a:spcBef>
                          <a:spcPts val="0"/>
                        </a:spcBef>
                        <a:spcAft>
                          <a:spcPts val="0"/>
                        </a:spcAft>
                        <a:buClr>
                          <a:schemeClr val="lt1"/>
                        </a:buClr>
                        <a:buSzPct val="25000"/>
                        <a:buFont typeface="Arial"/>
                        <a:buNone/>
                      </a:pPr>
                      <a:r>
                        <a:rPr lang="en-US" sz="1800" b="1" u="none" strike="noStrike" cap="none" dirty="0">
                          <a:solidFill>
                            <a:srgbClr val="FFFFFF"/>
                          </a:solidFill>
                          <a:latin typeface="Arial"/>
                          <a:ea typeface="Arial"/>
                          <a:cs typeface="Arial"/>
                          <a:sym typeface="Arial"/>
                        </a:rPr>
                        <a:t>Monday</a:t>
                      </a:r>
                    </a:p>
                    <a:p>
                      <a:pPr marL="0" marR="0" lvl="0" indent="0" algn="ctr" rtl="0">
                        <a:lnSpc>
                          <a:spcPct val="100000"/>
                        </a:lnSpc>
                        <a:spcBef>
                          <a:spcPts val="0"/>
                        </a:spcBef>
                        <a:spcAft>
                          <a:spcPts val="0"/>
                        </a:spcAft>
                        <a:buClr>
                          <a:schemeClr val="lt1"/>
                        </a:buClr>
                        <a:buSzPct val="25000"/>
                        <a:buFont typeface="Arial"/>
                        <a:buNone/>
                      </a:pPr>
                      <a:r>
                        <a:rPr lang="en-US" sz="1800" b="1" u="none" strike="noStrike" cap="none" dirty="0">
                          <a:solidFill>
                            <a:srgbClr val="FFFFFF"/>
                          </a:solidFill>
                          <a:latin typeface="Arial"/>
                          <a:ea typeface="Arial"/>
                          <a:cs typeface="Arial"/>
                          <a:sym typeface="Arial"/>
                        </a:rPr>
                        <a:t>to</a:t>
                      </a:r>
                    </a:p>
                    <a:p>
                      <a:pPr marL="0" marR="0" lvl="0" indent="0" algn="ctr" rtl="0">
                        <a:lnSpc>
                          <a:spcPct val="100000"/>
                        </a:lnSpc>
                        <a:spcBef>
                          <a:spcPts val="0"/>
                        </a:spcBef>
                        <a:spcAft>
                          <a:spcPts val="0"/>
                        </a:spcAft>
                        <a:buClr>
                          <a:schemeClr val="lt1"/>
                        </a:buClr>
                        <a:buSzPct val="25000"/>
                        <a:buFont typeface="Arial"/>
                        <a:buNone/>
                      </a:pPr>
                      <a:r>
                        <a:rPr lang="en-US" sz="1800" b="1" u="none" strike="noStrike" cap="none" dirty="0">
                          <a:solidFill>
                            <a:srgbClr val="FFFFFF"/>
                          </a:solidFill>
                          <a:latin typeface="Arial"/>
                          <a:ea typeface="Arial"/>
                          <a:cs typeface="Arial"/>
                          <a:sym typeface="Arial"/>
                        </a:rPr>
                        <a:t>Friday</a:t>
                      </a:r>
                      <a:endParaRPr lang="en" sz="1800" b="1" u="none" strike="noStrike" cap="none" dirty="0">
                        <a:solidFill>
                          <a:srgbClr val="FFFFFF"/>
                        </a:solidFill>
                        <a:latin typeface="Arial"/>
                        <a:ea typeface="Arial"/>
                        <a:cs typeface="Arial"/>
                        <a:sym typeface="Arial"/>
                      </a:endParaRPr>
                    </a:p>
                    <a:p>
                      <a:pPr marL="0" marR="0" lvl="0" indent="0" algn="ctr" rtl="0">
                        <a:lnSpc>
                          <a:spcPct val="100000"/>
                        </a:lnSpc>
                        <a:spcBef>
                          <a:spcPts val="0"/>
                        </a:spcBef>
                        <a:spcAft>
                          <a:spcPts val="0"/>
                        </a:spcAft>
                        <a:buClr>
                          <a:schemeClr val="lt1"/>
                        </a:buClr>
                        <a:buSzPct val="25000"/>
                        <a:buFont typeface="Arial"/>
                        <a:buNone/>
                      </a:pPr>
                      <a:r>
                        <a:rPr lang="en" sz="1400" u="none" strike="noStrike" cap="none" dirty="0">
                          <a:solidFill>
                            <a:srgbClr val="FFFFFF"/>
                          </a:solidFill>
                          <a:latin typeface="Arial"/>
                          <a:ea typeface="Arial"/>
                          <a:cs typeface="Arial"/>
                          <a:sym typeface="Arial"/>
                        </a:rPr>
                        <a:t>5:00</a:t>
                      </a:r>
                      <a:r>
                        <a:rPr lang="en-US" sz="1400" u="none" strike="noStrike" cap="none" dirty="0">
                          <a:solidFill>
                            <a:srgbClr val="FFFFFF"/>
                          </a:solidFill>
                          <a:latin typeface="Arial"/>
                          <a:ea typeface="Arial"/>
                          <a:cs typeface="Arial"/>
                          <a:sym typeface="Arial"/>
                        </a:rPr>
                        <a:t>pm to 9:00pm</a:t>
                      </a:r>
                      <a:endParaRPr lang="en" sz="1400"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lgn="ctr">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lgn="ctr">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2"/>
                  </a:ext>
                </a:extLst>
              </a:tr>
              <a:tr h="568424">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vMerge="1">
                  <a:txBody>
                    <a:bodyPr/>
                    <a:lstStyle/>
                    <a:p>
                      <a:pPr marL="0" marR="0" lvl="0" indent="0" algn="ctr" rtl="0">
                        <a:lnSpc>
                          <a:spcPct val="100000"/>
                        </a:lnSpc>
                        <a:spcBef>
                          <a:spcPts val="0"/>
                        </a:spcBef>
                        <a:spcAft>
                          <a:spcPts val="0"/>
                        </a:spcAft>
                        <a:buClr>
                          <a:schemeClr val="lt1"/>
                        </a:buClr>
                        <a:buSzPct val="25000"/>
                        <a:buFont typeface="Arial"/>
                        <a:buNone/>
                      </a:pPr>
                      <a:endParaRPr lang="en" sz="1000"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3"/>
                  </a:ext>
                </a:extLst>
              </a:tr>
              <a:tr h="292421">
                <a:tc gridSpan="3">
                  <a:txBody>
                    <a:bodyPr/>
                    <a:lstStyle/>
                    <a:p>
                      <a:pPr marL="0" marR="0" lvl="0" indent="0" algn="ctr" rtl="0">
                        <a:lnSpc>
                          <a:spcPct val="100000"/>
                        </a:lnSpc>
                        <a:spcBef>
                          <a:spcPts val="0"/>
                        </a:spcBef>
                        <a:spcAft>
                          <a:spcPts val="0"/>
                        </a:spcAft>
                        <a:buClr>
                          <a:schemeClr val="lt1"/>
                        </a:buClr>
                        <a:buSzPct val="25000"/>
                        <a:buFont typeface="Arial"/>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620" name="Shape 620"/>
          <p:cNvSpPr/>
          <p:nvPr/>
        </p:nvSpPr>
        <p:spPr>
          <a:xfrm>
            <a:off x="2114550" y="1619250"/>
            <a:ext cx="864000" cy="864000"/>
          </a:xfrm>
          <a:prstGeom prst="donut">
            <a:avLst>
              <a:gd name="adj" fmla="val 16961"/>
            </a:avLst>
          </a:prstGeom>
          <a:solidFill>
            <a:srgbClr val="E54632">
              <a:alpha val="29803"/>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622" name="Shape 622"/>
          <p:cNvSpPr/>
          <p:nvPr/>
        </p:nvSpPr>
        <p:spPr>
          <a:xfrm>
            <a:off x="6258374" y="1619250"/>
            <a:ext cx="864000" cy="864000"/>
          </a:xfrm>
          <a:prstGeom prst="donut">
            <a:avLst>
              <a:gd name="adj" fmla="val 16961"/>
            </a:avLst>
          </a:prstGeom>
          <a:solidFill>
            <a:srgbClr val="E54632">
              <a:alpha val="29803"/>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624" name="Shape 624"/>
          <p:cNvSpPr/>
          <p:nvPr/>
        </p:nvSpPr>
        <p:spPr>
          <a:xfrm>
            <a:off x="2114550" y="1621946"/>
            <a:ext cx="864000" cy="864000"/>
          </a:xfrm>
          <a:prstGeom prst="blockArc">
            <a:avLst>
              <a:gd name="adj1" fmla="val 16196677"/>
              <a:gd name="adj2" fmla="val 7820037"/>
              <a:gd name="adj3" fmla="val 16679"/>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20" name="Shape 785">
            <a:extLst>
              <a:ext uri="{FF2B5EF4-FFF2-40B4-BE49-F238E27FC236}">
                <a16:creationId xmlns:a16="http://schemas.microsoft.com/office/drawing/2014/main" id="{3AD61DDC-788D-42B7-8396-2E30B7EF526D}"/>
              </a:ext>
            </a:extLst>
          </p:cNvPr>
          <p:cNvSpPr/>
          <p:nvPr/>
        </p:nvSpPr>
        <p:spPr>
          <a:xfrm flipH="1">
            <a:off x="2388169" y="1895565"/>
            <a:ext cx="317209" cy="317209"/>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chemeClr val="accent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1" name="Shape 785">
            <a:extLst>
              <a:ext uri="{FF2B5EF4-FFF2-40B4-BE49-F238E27FC236}">
                <a16:creationId xmlns:a16="http://schemas.microsoft.com/office/drawing/2014/main" id="{E345ADF5-DE47-4A9B-BFB6-CF8B075F5A67}"/>
              </a:ext>
            </a:extLst>
          </p:cNvPr>
          <p:cNvSpPr/>
          <p:nvPr/>
        </p:nvSpPr>
        <p:spPr>
          <a:xfrm flipH="1">
            <a:off x="4449023" y="1895565"/>
            <a:ext cx="317209" cy="317209"/>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2" name="Shape 785">
            <a:extLst>
              <a:ext uri="{FF2B5EF4-FFF2-40B4-BE49-F238E27FC236}">
                <a16:creationId xmlns:a16="http://schemas.microsoft.com/office/drawing/2014/main" id="{E576B0A8-01C1-4DED-BD2F-06116709193D}"/>
              </a:ext>
            </a:extLst>
          </p:cNvPr>
          <p:cNvSpPr/>
          <p:nvPr/>
        </p:nvSpPr>
        <p:spPr>
          <a:xfrm flipH="1">
            <a:off x="6530643" y="1894217"/>
            <a:ext cx="317209" cy="317209"/>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chemeClr val="accent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 name="TextBox 1">
            <a:extLst>
              <a:ext uri="{FF2B5EF4-FFF2-40B4-BE49-F238E27FC236}">
                <a16:creationId xmlns:a16="http://schemas.microsoft.com/office/drawing/2014/main" id="{3F197641-FA9D-4CD9-A4B1-06F941CAE55E}"/>
              </a:ext>
            </a:extLst>
          </p:cNvPr>
          <p:cNvSpPr txBox="1"/>
          <p:nvPr/>
        </p:nvSpPr>
        <p:spPr>
          <a:xfrm>
            <a:off x="219075" y="4324350"/>
            <a:ext cx="8627806" cy="27699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dirty="0">
                <a:solidFill>
                  <a:srgbClr val="595959"/>
                </a:solidFill>
              </a:rPr>
              <a:t>*Timetable availability is subject to demand. All three versions may not be available simultaneously.</a:t>
            </a:r>
          </a:p>
        </p:txBody>
      </p:sp>
      <p:sp>
        <p:nvSpPr>
          <p:cNvPr id="626" name="Shape 626"/>
          <p:cNvSpPr/>
          <p:nvPr/>
        </p:nvSpPr>
        <p:spPr>
          <a:xfrm>
            <a:off x="6258373" y="1619250"/>
            <a:ext cx="864000" cy="864000"/>
          </a:xfrm>
          <a:prstGeom prst="blockArc">
            <a:avLst>
              <a:gd name="adj1" fmla="val 16196677"/>
              <a:gd name="adj2" fmla="val 3607770"/>
              <a:gd name="adj3" fmla="val 16803"/>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ontents Slide Master">
  <a:themeElements>
    <a:clrScheme name="Custom 12">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ontents Slide Master">
  <a:themeElements>
    <a:clrScheme name="Custom 46">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3F3F3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14E975AD6732A42BF24C34BBBA6E87E" ma:contentTypeVersion="9" ma:contentTypeDescription="Create a new document." ma:contentTypeScope="" ma:versionID="4e3ac7ec8ef0b91f9f6078a3758ffb2f">
  <xsd:schema xmlns:xsd="http://www.w3.org/2001/XMLSchema" xmlns:xs="http://www.w3.org/2001/XMLSchema" xmlns:p="http://schemas.microsoft.com/office/2006/metadata/properties" xmlns:ns2="acace3b4-2d33-45e9-b28e-529ba8f94254" xmlns:ns3="21478694-3ca3-492a-bd6a-66850f64fb65" targetNamespace="http://schemas.microsoft.com/office/2006/metadata/properties" ma:root="true" ma:fieldsID="f5fbab809b6eb64c7dd71fecd0aa807b" ns2:_="" ns3:_="">
    <xsd:import namespace="acace3b4-2d33-45e9-b28e-529ba8f94254"/>
    <xsd:import namespace="21478694-3ca3-492a-bd6a-66850f64fb6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EventHashCode" minOccurs="0"/>
                <xsd:element ref="ns3:MediaServiceGenerationTime" minOccurs="0"/>
                <xsd:element ref="ns3:MediaServiceDateTake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ace3b4-2d33-45e9-b28e-529ba8f94254"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478694-3ca3-492a-bd6a-66850f64fb6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acace3b4-2d33-45e9-b28e-529ba8f94254">
      <UserInfo>
        <DisplayName>Amir Moayed</DisplayName>
        <AccountId>951</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99C51A-ED63-4AF6-A71C-6C92250607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cace3b4-2d33-45e9-b28e-529ba8f94254"/>
    <ds:schemaRef ds:uri="21478694-3ca3-492a-bd6a-66850f64fb6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91D6C4-2234-47E3-924D-15D169BB8F87}">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21478694-3ca3-492a-bd6a-66850f64fb65"/>
    <ds:schemaRef ds:uri="acace3b4-2d33-45e9-b28e-529ba8f94254"/>
    <ds:schemaRef ds:uri="http://www.w3.org/XML/1998/namespace"/>
    <ds:schemaRef ds:uri="http://purl.org/dc/dcmitype/"/>
  </ds:schemaRefs>
</ds:datastoreItem>
</file>

<file path=customXml/itemProps3.xml><?xml version="1.0" encoding="utf-8"?>
<ds:datastoreItem xmlns:ds="http://schemas.openxmlformats.org/officeDocument/2006/customXml" ds:itemID="{E13F2579-BEEF-4DAC-9D88-D151D6D0C8D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2159</TotalTime>
  <Words>1695</Words>
  <Application>Microsoft Office PowerPoint</Application>
  <PresentationFormat>On-screen Show (16:9)</PresentationFormat>
  <Paragraphs>369</Paragraphs>
  <Slides>35</Slides>
  <Notes>34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35</vt:i4>
      </vt:variant>
    </vt:vector>
  </HeadingPairs>
  <TitlesOfParts>
    <vt:vector size="40" baseType="lpstr">
      <vt:lpstr>Arial</vt:lpstr>
      <vt:lpstr>Calibri</vt:lpstr>
      <vt:lpstr>Segoe UI</vt:lpstr>
      <vt:lpstr>Contents Slide Master</vt:lpstr>
      <vt:lpstr>1_Contents Slide Master</vt:lpstr>
      <vt:lpstr>WELCOME </vt:lpstr>
      <vt:lpstr>ORIENTATION PROGRAM</vt:lpstr>
      <vt:lpstr>PowerPoint Presentation</vt:lpstr>
      <vt:lpstr>WELCOME…</vt:lpstr>
      <vt:lpstr>Hints for Success</vt:lpstr>
      <vt:lpstr>Words of Wisdom</vt:lpstr>
      <vt:lpstr>PowerPoint Presentation</vt:lpstr>
      <vt:lpstr>Classes &amp; Materials </vt:lpstr>
      <vt:lpstr>Timetable</vt:lpstr>
      <vt:lpstr>PowerPoint Presentation</vt:lpstr>
      <vt:lpstr>Go1</vt:lpstr>
      <vt:lpstr>PowerPoint Presentation</vt:lpstr>
      <vt:lpstr>Student Portal</vt:lpstr>
      <vt:lpstr>Payment</vt:lpstr>
      <vt:lpstr>EGI Website</vt:lpstr>
      <vt:lpstr>Unique Student Identifier (USI)</vt:lpstr>
      <vt:lpstr>Academic Progress Requirement</vt:lpstr>
      <vt:lpstr>Satisfying Visa Requirements</vt:lpstr>
      <vt:lpstr>Working in  Australia</vt:lpstr>
      <vt:lpstr>Course  Progress Requirements</vt:lpstr>
      <vt:lpstr>Warning Procedures</vt:lpstr>
      <vt:lpstr>Satisfy your  Student Visa Requirements!! </vt:lpstr>
      <vt:lpstr>Appeals &amp; Complaints</vt:lpstr>
      <vt:lpstr>Student Requests</vt:lpstr>
      <vt:lpstr>PowerPoint Presentation</vt:lpstr>
      <vt:lpstr>EGI Facilities</vt:lpstr>
      <vt:lpstr>External Support Services</vt:lpstr>
      <vt:lpstr>Emergency &amp; Support Services</vt:lpstr>
      <vt:lpstr>PowerPoint Presentation</vt:lpstr>
      <vt:lpstr>Welfare and Counselling</vt:lpstr>
      <vt:lpstr>PowerPoint Presentation</vt:lpstr>
      <vt:lpstr>FREE Workshops &amp; Monthly Calendar</vt:lpstr>
      <vt:lpstr>PowerPoint Presentation</vt:lpstr>
      <vt:lpstr>Connect with us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Danielle Sharpe</dc:creator>
  <cp:lastModifiedBy>Sarah Logan</cp:lastModifiedBy>
  <cp:revision>135</cp:revision>
  <dcterms:modified xsi:type="dcterms:W3CDTF">2019-07-03T06:43:42Z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0x010100914E975AD6732A42BF24C34BBBA6E87E</vt:lpwstr>
  </property>
</Properties>
</file>