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72" r:id="rId4"/>
    <p:sldMasterId id="2147483673" r:id="rId5"/>
  </p:sldMasterIdLst>
  <p:notesMasterIdLst>
    <p:notesMasterId r:id="rId42"/>
  </p:notesMasterIdLst>
  <p:sldIdLst>
    <p:sldId id="256" r:id="rId6"/>
    <p:sldId id="347" r:id="rId7"/>
    <p:sldId id="258" r:id="rId8"/>
    <p:sldId id="293" r:id="rId9"/>
    <p:sldId id="257" r:id="rId10"/>
    <p:sldId id="331" r:id="rId11"/>
    <p:sldId id="271" r:id="rId12"/>
    <p:sldId id="346" r:id="rId13"/>
    <p:sldId id="266" r:id="rId14"/>
    <p:sldId id="352" r:id="rId15"/>
    <p:sldId id="284" r:id="rId16"/>
    <p:sldId id="327" r:id="rId17"/>
    <p:sldId id="349" r:id="rId18"/>
    <p:sldId id="322" r:id="rId19"/>
    <p:sldId id="350" r:id="rId20"/>
    <p:sldId id="265" r:id="rId21"/>
    <p:sldId id="343" r:id="rId22"/>
    <p:sldId id="263" r:id="rId23"/>
    <p:sldId id="337" r:id="rId24"/>
    <p:sldId id="283" r:id="rId25"/>
    <p:sldId id="339" r:id="rId26"/>
    <p:sldId id="267" r:id="rId27"/>
    <p:sldId id="340" r:id="rId28"/>
    <p:sldId id="341" r:id="rId29"/>
    <p:sldId id="330" r:id="rId30"/>
    <p:sldId id="299" r:id="rId31"/>
    <p:sldId id="314" r:id="rId32"/>
    <p:sldId id="277" r:id="rId33"/>
    <p:sldId id="342" r:id="rId34"/>
    <p:sldId id="348" r:id="rId35"/>
    <p:sldId id="292" r:id="rId36"/>
    <p:sldId id="309" r:id="rId37"/>
    <p:sldId id="329" r:id="rId38"/>
    <p:sldId id="324" r:id="rId39"/>
    <p:sldId id="336" r:id="rId40"/>
    <p:sldId id="285" r:id="rId41"/>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54632"/>
    <a:srgbClr val="59595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450360CC-DE8A-4D21-B51D-31D8A96F7E26}">
  <a:tblStyle styleId="{450360CC-DE8A-4D21-B51D-31D8A96F7E26}"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FD6F0E65-9D69-4542-9FA6-5EB8C2EB84F4}" styleName="Table_1">
    <a:wholeTbl>
      <a:tcTxStyle b="off" i="off">
        <a:font>
          <a:latin typeface="맑은 고딕"/>
          <a:ea typeface="맑은 고딕"/>
          <a:cs typeface="맑은 고딕"/>
        </a:font>
        <a:schemeClr val="dk1"/>
      </a:tcTxStyle>
      <a:tcStyle>
        <a:tcBdr>
          <a:left>
            <a:ln w="12700" cap="flat" cmpd="sng">
              <a:solidFill>
                <a:schemeClr val="lt1"/>
              </a:solidFill>
              <a:prstDash val="solid"/>
              <a:round/>
              <a:headEnd type="none" w="med" len="med"/>
              <a:tailEnd type="none" w="med" len="med"/>
            </a:ln>
          </a:left>
          <a:right>
            <a:ln w="12700" cap="flat" cmpd="sng">
              <a:solidFill>
                <a:schemeClr val="lt1"/>
              </a:solidFill>
              <a:prstDash val="solid"/>
              <a:round/>
              <a:headEnd type="none" w="med" len="med"/>
              <a:tailEnd type="none" w="med" len="med"/>
            </a:ln>
          </a:right>
          <a:top>
            <a:ln w="12700" cap="flat" cmpd="sng">
              <a:solidFill>
                <a:schemeClr val="lt1"/>
              </a:solidFill>
              <a:prstDash val="solid"/>
              <a:round/>
              <a:headEnd type="none" w="med" len="med"/>
              <a:tailEnd type="none" w="med" len="med"/>
            </a:ln>
          </a:top>
          <a:bottom>
            <a:ln w="12700" cap="flat" cmpd="sng">
              <a:solidFill>
                <a:schemeClr val="lt1"/>
              </a:solidFill>
              <a:prstDash val="solid"/>
              <a:round/>
              <a:headEnd type="none" w="med" len="med"/>
              <a:tailEnd type="none" w="med" len="med"/>
            </a:ln>
          </a:bottom>
          <a:insideH>
            <a:ln w="12700" cap="flat" cmpd="sng">
              <a:solidFill>
                <a:schemeClr val="lt1"/>
              </a:solidFill>
              <a:prstDash val="solid"/>
              <a:round/>
              <a:headEnd type="none" w="med" len="med"/>
              <a:tailEnd type="none" w="med" len="med"/>
            </a:ln>
          </a:insideH>
          <a:insideV>
            <a:ln w="12700" cap="flat" cmpd="sng">
              <a:solidFill>
                <a:schemeClr val="lt1"/>
              </a:solidFill>
              <a:prstDash val="solid"/>
              <a:round/>
              <a:headEnd type="none" w="med" len="med"/>
              <a:tailEnd type="none" w="med" len="med"/>
            </a:ln>
          </a:insideV>
        </a:tcBdr>
        <a:fill>
          <a:solidFill>
            <a:srgbClr val="E8ECF4"/>
          </a:solidFill>
        </a:fill>
      </a:tcStyle>
    </a:wholeTbl>
    <a:band1H>
      <a:tcTxStyle/>
      <a:tcStyle>
        <a:tcBdr/>
        <a:fill>
          <a:solidFill>
            <a:srgbClr val="CFD7E7"/>
          </a:solidFill>
        </a:fill>
      </a:tcStyle>
    </a:band1H>
    <a:band2H>
      <a:tcTxStyle/>
      <a:tcStyle>
        <a:tcBdr/>
      </a:tcStyle>
    </a:band2H>
    <a:band1V>
      <a:tcTxStyle/>
      <a:tcStyle>
        <a:tcBdr/>
        <a:fill>
          <a:solidFill>
            <a:srgbClr val="CFD7E7"/>
          </a:solidFill>
        </a:fill>
      </a:tcStyle>
    </a:band1V>
    <a:band2V>
      <a:tcTxStyle/>
      <a:tcStyle>
        <a:tcBdr/>
      </a:tcStyle>
    </a:band2V>
    <a:lastCol>
      <a:tcTxStyle b="on" i="off">
        <a:font>
          <a:latin typeface="맑은 고딕"/>
          <a:ea typeface="맑은 고딕"/>
          <a:cs typeface="맑은 고딕"/>
        </a:font>
        <a:schemeClr val="lt1"/>
      </a:tcTxStyle>
      <a:tcStyle>
        <a:tcBdr/>
        <a:fill>
          <a:solidFill>
            <a:schemeClr val="accent1"/>
          </a:solidFill>
        </a:fill>
      </a:tcStyle>
    </a:lastCol>
    <a:firstCol>
      <a:tcTxStyle b="on" i="off">
        <a:font>
          <a:latin typeface="맑은 고딕"/>
          <a:ea typeface="맑은 고딕"/>
          <a:cs typeface="맑은 고딕"/>
        </a:font>
        <a:schemeClr val="lt1"/>
      </a:tcTxStyle>
      <a:tcStyle>
        <a:tcBdr/>
        <a:fill>
          <a:solidFill>
            <a:schemeClr val="accent1"/>
          </a:solidFill>
        </a:fill>
      </a:tcStyle>
    </a:firstCol>
    <a:lastRow>
      <a:tcTxStyle b="on" i="off">
        <a:font>
          <a:latin typeface="맑은 고딕"/>
          <a:ea typeface="맑은 고딕"/>
          <a:cs typeface="맑은 고딕"/>
        </a:font>
        <a:schemeClr val="lt1"/>
      </a:tcTxStyle>
      <a:tcStyle>
        <a:tcBdr>
          <a:top>
            <a:ln w="38100" cap="flat" cmpd="sng">
              <a:solidFill>
                <a:schemeClr val="lt1"/>
              </a:solidFill>
              <a:prstDash val="solid"/>
              <a:round/>
              <a:headEnd type="none" w="med" len="med"/>
              <a:tailEnd type="none" w="med" len="med"/>
            </a:ln>
          </a:top>
        </a:tcBdr>
        <a:fill>
          <a:solidFill>
            <a:schemeClr val="accent1"/>
          </a:solidFill>
        </a:fill>
      </a:tcStyle>
    </a:lastRow>
    <a:seCell>
      <a:tcTxStyle/>
      <a:tcStyle>
        <a:tcBdr/>
      </a:tcStyle>
    </a:seCell>
    <a:swCell>
      <a:tcTxStyle/>
      <a:tcStyle>
        <a:tcBdr/>
      </a:tcStyle>
    </a:swCell>
    <a:firstRow>
      <a:tcTxStyle b="on" i="off">
        <a:font>
          <a:latin typeface="맑은 고딕"/>
          <a:ea typeface="맑은 고딕"/>
          <a:cs typeface="맑은 고딕"/>
        </a:font>
        <a:schemeClr val="lt1"/>
      </a:tcTxStyle>
      <a:tcStyle>
        <a:tcBdr>
          <a:bottom>
            <a:ln w="38100" cap="flat" cmpd="sng">
              <a:solidFill>
                <a:schemeClr val="lt1"/>
              </a:solidFill>
              <a:prstDash val="solid"/>
              <a:round/>
              <a:headEnd type="none" w="med" len="med"/>
              <a:tailEnd type="none" w="med" len="med"/>
            </a:ln>
          </a:bottom>
        </a:tcBdr>
        <a:fill>
          <a:solidFill>
            <a:schemeClr val="accent1"/>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95" d="100"/>
          <a:sy n="95" d="100"/>
        </p:scale>
        <p:origin x="846"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notesMaster" Target="notesMasters/notes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4" name="Shape 4"/>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t" anchorCtr="0"/>
          <a:lstStyle>
            <a:lvl1pPr lvl="0">
              <a:spcBef>
                <a:spcPts val="0"/>
              </a:spcBef>
              <a:buChar char="●"/>
              <a:defRPr sz="1100"/>
            </a:lvl1pPr>
            <a:lvl2pPr lvl="1">
              <a:spcBef>
                <a:spcPts val="0"/>
              </a:spcBef>
              <a:buChar char="○"/>
              <a:defRPr sz="1100"/>
            </a:lvl2pPr>
            <a:lvl3pPr lvl="2">
              <a:spcBef>
                <a:spcPts val="0"/>
              </a:spcBef>
              <a:buChar char="■"/>
              <a:defRPr sz="1100"/>
            </a:lvl3pPr>
            <a:lvl4pPr lvl="3">
              <a:spcBef>
                <a:spcPts val="0"/>
              </a:spcBef>
              <a:buChar char="●"/>
              <a:defRPr sz="1100"/>
            </a:lvl4pPr>
            <a:lvl5pPr lvl="4">
              <a:spcBef>
                <a:spcPts val="0"/>
              </a:spcBef>
              <a:buChar char="○"/>
              <a:defRPr sz="1100"/>
            </a:lvl5pPr>
            <a:lvl6pPr lvl="5">
              <a:spcBef>
                <a:spcPts val="0"/>
              </a:spcBef>
              <a:buChar char="■"/>
              <a:defRPr sz="1100"/>
            </a:lvl6pPr>
            <a:lvl7pPr lvl="6">
              <a:spcBef>
                <a:spcPts val="0"/>
              </a:spcBef>
              <a:buChar char="●"/>
              <a:defRPr sz="1100"/>
            </a:lvl7pPr>
            <a:lvl8pPr lvl="7">
              <a:spcBef>
                <a:spcPts val="0"/>
              </a:spcBef>
              <a:buChar char="○"/>
              <a:defRPr sz="1100"/>
            </a:lvl8pPr>
            <a:lvl9pPr lvl="8">
              <a:spcBef>
                <a:spcPts val="0"/>
              </a:spcBef>
              <a:buChar char="■"/>
              <a:defRPr sz="1100"/>
            </a:lvl9pPr>
          </a:lstStyle>
          <a:p>
            <a:endParaRPr/>
          </a:p>
        </p:txBody>
      </p:sp>
    </p:spTree>
    <p:extLst>
      <p:ext uri="{BB962C8B-B14F-4D97-AF65-F5344CB8AC3E}">
        <p14:creationId xmlns:p14="http://schemas.microsoft.com/office/powerpoint/2010/main" val="2985476412"/>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
        <p:cNvGrpSpPr/>
        <p:nvPr/>
      </p:nvGrpSpPr>
      <p:grpSpPr>
        <a:xfrm>
          <a:off x="0" y="0"/>
          <a:ext cx="0" cy="0"/>
          <a:chOff x="0" y="0"/>
          <a:chExt cx="0" cy="0"/>
        </a:xfrm>
      </p:grpSpPr>
      <p:sp>
        <p:nvSpPr>
          <p:cNvPr id="127" name="Shape 127"/>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a:spcBef>
                <a:spcPts val="0"/>
              </a:spcBef>
              <a:buNone/>
            </a:pPr>
            <a:endParaRPr/>
          </a:p>
        </p:txBody>
      </p:sp>
      <p:sp>
        <p:nvSpPr>
          <p:cNvPr id="128" name="Shape 12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508956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8"/>
        <p:cNvGrpSpPr/>
        <p:nvPr/>
      </p:nvGrpSpPr>
      <p:grpSpPr>
        <a:xfrm>
          <a:off x="0" y="0"/>
          <a:ext cx="0" cy="0"/>
          <a:chOff x="0" y="0"/>
          <a:chExt cx="0" cy="0"/>
        </a:xfrm>
      </p:grpSpPr>
      <p:sp>
        <p:nvSpPr>
          <p:cNvPr id="739" name="Shape 739"/>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a:spcBef>
                <a:spcPts val="0"/>
              </a:spcBef>
              <a:buNone/>
            </a:pPr>
            <a:endParaRPr/>
          </a:p>
        </p:txBody>
      </p:sp>
      <p:sp>
        <p:nvSpPr>
          <p:cNvPr id="740" name="Shape 74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901236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6"/>
        <p:cNvGrpSpPr/>
        <p:nvPr/>
      </p:nvGrpSpPr>
      <p:grpSpPr>
        <a:xfrm>
          <a:off x="0" y="0"/>
          <a:ext cx="0" cy="0"/>
          <a:chOff x="0" y="0"/>
          <a:chExt cx="0" cy="0"/>
        </a:xfrm>
      </p:grpSpPr>
      <p:sp>
        <p:nvSpPr>
          <p:cNvPr id="627" name="Shape 627"/>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a:spcBef>
                <a:spcPts val="0"/>
              </a:spcBef>
              <a:buNone/>
            </a:pPr>
            <a:endParaRPr/>
          </a:p>
        </p:txBody>
      </p:sp>
      <p:sp>
        <p:nvSpPr>
          <p:cNvPr id="628" name="Shape 62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630322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Shape 150"/>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a:spcBef>
                <a:spcPts val="0"/>
              </a:spcBef>
              <a:buNone/>
            </a:pPr>
            <a:endParaRPr/>
          </a:p>
        </p:txBody>
      </p:sp>
      <p:sp>
        <p:nvSpPr>
          <p:cNvPr id="151" name="Shape 15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94188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8"/>
        <p:cNvGrpSpPr/>
        <p:nvPr/>
      </p:nvGrpSpPr>
      <p:grpSpPr>
        <a:xfrm>
          <a:off x="0" y="0"/>
          <a:ext cx="0" cy="0"/>
          <a:chOff x="0" y="0"/>
          <a:chExt cx="0" cy="0"/>
        </a:xfrm>
      </p:grpSpPr>
      <p:sp>
        <p:nvSpPr>
          <p:cNvPr id="429" name="Shape 429"/>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a:spcBef>
                <a:spcPts val="0"/>
              </a:spcBef>
              <a:buNone/>
            </a:pPr>
            <a:endParaRPr/>
          </a:p>
        </p:txBody>
      </p:sp>
      <p:sp>
        <p:nvSpPr>
          <p:cNvPr id="430" name="Shape 43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865881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4"/>
        <p:cNvGrpSpPr/>
        <p:nvPr/>
      </p:nvGrpSpPr>
      <p:grpSpPr>
        <a:xfrm>
          <a:off x="0" y="0"/>
          <a:ext cx="0" cy="0"/>
          <a:chOff x="0" y="0"/>
          <a:chExt cx="0" cy="0"/>
        </a:xfrm>
      </p:grpSpPr>
      <p:sp>
        <p:nvSpPr>
          <p:cNvPr id="295" name="Shape 295"/>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a:spcBef>
                <a:spcPts val="0"/>
              </a:spcBef>
              <a:buNone/>
            </a:pPr>
            <a:endParaRPr/>
          </a:p>
        </p:txBody>
      </p:sp>
      <p:sp>
        <p:nvSpPr>
          <p:cNvPr id="296" name="Shape 29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8082899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7"/>
        <p:cNvGrpSpPr/>
        <p:nvPr/>
      </p:nvGrpSpPr>
      <p:grpSpPr>
        <a:xfrm>
          <a:off x="0" y="0"/>
          <a:ext cx="0" cy="0"/>
          <a:chOff x="0" y="0"/>
          <a:chExt cx="0" cy="0"/>
        </a:xfrm>
      </p:grpSpPr>
      <p:sp>
        <p:nvSpPr>
          <p:cNvPr id="458" name="Shape 458"/>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a:spcBef>
                <a:spcPts val="0"/>
              </a:spcBef>
              <a:buNone/>
            </a:pPr>
            <a:endParaRPr/>
          </a:p>
        </p:txBody>
      </p:sp>
      <p:sp>
        <p:nvSpPr>
          <p:cNvPr id="459" name="Shape 45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063883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Shape 242"/>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a:spcBef>
                <a:spcPts val="0"/>
              </a:spcBef>
              <a:buNone/>
            </a:pPr>
            <a:endParaRPr/>
          </a:p>
        </p:txBody>
      </p:sp>
      <p:sp>
        <p:nvSpPr>
          <p:cNvPr id="243" name="Shape 24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0514647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0"/>
        <p:cNvGrpSpPr/>
        <p:nvPr/>
      </p:nvGrpSpPr>
      <p:grpSpPr>
        <a:xfrm>
          <a:off x="0" y="0"/>
          <a:ext cx="0" cy="0"/>
          <a:chOff x="0" y="0"/>
          <a:chExt cx="0" cy="0"/>
        </a:xfrm>
      </p:grpSpPr>
      <p:sp>
        <p:nvSpPr>
          <p:cNvPr id="441" name="Shape 441"/>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a:spcBef>
                <a:spcPts val="0"/>
              </a:spcBef>
              <a:buNone/>
            </a:pPr>
            <a:endParaRPr/>
          </a:p>
        </p:txBody>
      </p:sp>
      <p:sp>
        <p:nvSpPr>
          <p:cNvPr id="442" name="Shape 44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0160370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8"/>
        <p:cNvGrpSpPr/>
        <p:nvPr/>
      </p:nvGrpSpPr>
      <p:grpSpPr>
        <a:xfrm>
          <a:off x="0" y="0"/>
          <a:ext cx="0" cy="0"/>
          <a:chOff x="0" y="0"/>
          <a:chExt cx="0" cy="0"/>
        </a:xfrm>
      </p:grpSpPr>
      <p:sp>
        <p:nvSpPr>
          <p:cNvPr id="729" name="Shape 729"/>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a:spcBef>
                <a:spcPts val="0"/>
              </a:spcBef>
              <a:buNone/>
            </a:pPr>
            <a:endParaRPr/>
          </a:p>
        </p:txBody>
      </p:sp>
      <p:sp>
        <p:nvSpPr>
          <p:cNvPr id="730" name="Shape 73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3100103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8"/>
        <p:cNvGrpSpPr/>
        <p:nvPr/>
      </p:nvGrpSpPr>
      <p:grpSpPr>
        <a:xfrm>
          <a:off x="0" y="0"/>
          <a:ext cx="0" cy="0"/>
          <a:chOff x="0" y="0"/>
          <a:chExt cx="0" cy="0"/>
        </a:xfrm>
      </p:grpSpPr>
      <p:sp>
        <p:nvSpPr>
          <p:cNvPr id="729" name="Shape 729"/>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a:spcBef>
                <a:spcPts val="0"/>
              </a:spcBef>
              <a:buNone/>
            </a:pPr>
            <a:endParaRPr/>
          </a:p>
        </p:txBody>
      </p:sp>
      <p:sp>
        <p:nvSpPr>
          <p:cNvPr id="730" name="Shape 73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696031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Shape 150"/>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a:spcBef>
                <a:spcPts val="0"/>
              </a:spcBef>
              <a:buNone/>
            </a:pPr>
            <a:endParaRPr/>
          </a:p>
        </p:txBody>
      </p:sp>
      <p:sp>
        <p:nvSpPr>
          <p:cNvPr id="151" name="Shape 15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7624553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9"/>
        <p:cNvGrpSpPr/>
        <p:nvPr/>
      </p:nvGrpSpPr>
      <p:grpSpPr>
        <a:xfrm>
          <a:off x="0" y="0"/>
          <a:ext cx="0" cy="0"/>
          <a:chOff x="0" y="0"/>
          <a:chExt cx="0" cy="0"/>
        </a:xfrm>
      </p:grpSpPr>
      <p:sp>
        <p:nvSpPr>
          <p:cNvPr id="350" name="Shape 350"/>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a:spcBef>
                <a:spcPts val="0"/>
              </a:spcBef>
              <a:buNone/>
            </a:pPr>
            <a:endParaRPr/>
          </a:p>
        </p:txBody>
      </p:sp>
      <p:sp>
        <p:nvSpPr>
          <p:cNvPr id="351" name="Shape 35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5959342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8"/>
        <p:cNvGrpSpPr/>
        <p:nvPr/>
      </p:nvGrpSpPr>
      <p:grpSpPr>
        <a:xfrm>
          <a:off x="0" y="0"/>
          <a:ext cx="0" cy="0"/>
          <a:chOff x="0" y="0"/>
          <a:chExt cx="0" cy="0"/>
        </a:xfrm>
      </p:grpSpPr>
      <p:sp>
        <p:nvSpPr>
          <p:cNvPr id="729" name="Shape 729"/>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a:spcBef>
                <a:spcPts val="0"/>
              </a:spcBef>
              <a:buNone/>
            </a:pPr>
            <a:endParaRPr/>
          </a:p>
        </p:txBody>
      </p:sp>
      <p:sp>
        <p:nvSpPr>
          <p:cNvPr id="730" name="Shape 73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2575969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8"/>
        <p:cNvGrpSpPr/>
        <p:nvPr/>
      </p:nvGrpSpPr>
      <p:grpSpPr>
        <a:xfrm>
          <a:off x="0" y="0"/>
          <a:ext cx="0" cy="0"/>
          <a:chOff x="0" y="0"/>
          <a:chExt cx="0" cy="0"/>
        </a:xfrm>
      </p:grpSpPr>
      <p:sp>
        <p:nvSpPr>
          <p:cNvPr id="729" name="Shape 729"/>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a:spcBef>
                <a:spcPts val="0"/>
              </a:spcBef>
              <a:buNone/>
            </a:pPr>
            <a:endParaRPr/>
          </a:p>
        </p:txBody>
      </p:sp>
      <p:sp>
        <p:nvSpPr>
          <p:cNvPr id="730" name="Shape 73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3412448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3"/>
        <p:cNvGrpSpPr/>
        <p:nvPr/>
      </p:nvGrpSpPr>
      <p:grpSpPr>
        <a:xfrm>
          <a:off x="0" y="0"/>
          <a:ext cx="0" cy="0"/>
          <a:chOff x="0" y="0"/>
          <a:chExt cx="0" cy="0"/>
        </a:xfrm>
      </p:grpSpPr>
      <p:sp>
        <p:nvSpPr>
          <p:cNvPr id="274" name="Shape 274"/>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a:spcBef>
                <a:spcPts val="0"/>
              </a:spcBef>
              <a:buNone/>
            </a:pPr>
            <a:endParaRPr/>
          </a:p>
        </p:txBody>
      </p:sp>
      <p:sp>
        <p:nvSpPr>
          <p:cNvPr id="275" name="Shape 27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4150513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8"/>
        <p:cNvGrpSpPr/>
        <p:nvPr/>
      </p:nvGrpSpPr>
      <p:grpSpPr>
        <a:xfrm>
          <a:off x="0" y="0"/>
          <a:ext cx="0" cy="0"/>
          <a:chOff x="0" y="0"/>
          <a:chExt cx="0" cy="0"/>
        </a:xfrm>
      </p:grpSpPr>
      <p:sp>
        <p:nvSpPr>
          <p:cNvPr id="739" name="Shape 739"/>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a:spcBef>
                <a:spcPts val="0"/>
              </a:spcBef>
              <a:buNone/>
            </a:pPr>
            <a:endParaRPr/>
          </a:p>
        </p:txBody>
      </p:sp>
      <p:sp>
        <p:nvSpPr>
          <p:cNvPr id="740" name="Shape 74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4831790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Shape 242"/>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a:spcBef>
                <a:spcPts val="0"/>
              </a:spcBef>
              <a:buNone/>
            </a:pPr>
            <a:endParaRPr/>
          </a:p>
        </p:txBody>
      </p:sp>
      <p:sp>
        <p:nvSpPr>
          <p:cNvPr id="243" name="Shape 24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8960925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7"/>
        <p:cNvGrpSpPr/>
        <p:nvPr/>
      </p:nvGrpSpPr>
      <p:grpSpPr>
        <a:xfrm>
          <a:off x="0" y="0"/>
          <a:ext cx="0" cy="0"/>
          <a:chOff x="0" y="0"/>
          <a:chExt cx="0" cy="0"/>
        </a:xfrm>
      </p:grpSpPr>
      <p:sp>
        <p:nvSpPr>
          <p:cNvPr id="628" name="Shape 628"/>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a:spcBef>
                <a:spcPts val="0"/>
              </a:spcBef>
              <a:buNone/>
            </a:pPr>
            <a:endParaRPr/>
          </a:p>
        </p:txBody>
      </p:sp>
      <p:sp>
        <p:nvSpPr>
          <p:cNvPr id="629" name="Shape 62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758478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7"/>
        <p:cNvGrpSpPr/>
        <p:nvPr/>
      </p:nvGrpSpPr>
      <p:grpSpPr>
        <a:xfrm>
          <a:off x="0" y="0"/>
          <a:ext cx="0" cy="0"/>
          <a:chOff x="0" y="0"/>
          <a:chExt cx="0" cy="0"/>
        </a:xfrm>
      </p:grpSpPr>
      <p:sp>
        <p:nvSpPr>
          <p:cNvPr id="628" name="Shape 628"/>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a:spcBef>
                <a:spcPts val="0"/>
              </a:spcBef>
              <a:buNone/>
            </a:pPr>
            <a:endParaRPr/>
          </a:p>
        </p:txBody>
      </p:sp>
      <p:sp>
        <p:nvSpPr>
          <p:cNvPr id="629" name="Shape 62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7250978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Shape 150"/>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a:spcBef>
                <a:spcPts val="0"/>
              </a:spcBef>
              <a:buNone/>
            </a:pPr>
            <a:endParaRPr/>
          </a:p>
        </p:txBody>
      </p:sp>
      <p:sp>
        <p:nvSpPr>
          <p:cNvPr id="151" name="Shape 15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5286351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Shape 150"/>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a:spcBef>
                <a:spcPts val="0"/>
              </a:spcBef>
              <a:buNone/>
            </a:pPr>
            <a:endParaRPr/>
          </a:p>
        </p:txBody>
      </p:sp>
      <p:sp>
        <p:nvSpPr>
          <p:cNvPr id="151" name="Shape 15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44148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Shape 150"/>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a:spcBef>
                <a:spcPts val="0"/>
              </a:spcBef>
              <a:buNone/>
            </a:pPr>
            <a:endParaRPr/>
          </a:p>
        </p:txBody>
      </p:sp>
      <p:sp>
        <p:nvSpPr>
          <p:cNvPr id="151" name="Shape 15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7624553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Shape 150"/>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a:spcBef>
                <a:spcPts val="0"/>
              </a:spcBef>
              <a:buNone/>
            </a:pPr>
            <a:endParaRPr/>
          </a:p>
        </p:txBody>
      </p:sp>
      <p:sp>
        <p:nvSpPr>
          <p:cNvPr id="151" name="Shape 15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1841469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4"/>
        <p:cNvGrpSpPr/>
        <p:nvPr/>
      </p:nvGrpSpPr>
      <p:grpSpPr>
        <a:xfrm>
          <a:off x="0" y="0"/>
          <a:ext cx="0" cy="0"/>
          <a:chOff x="0" y="0"/>
          <a:chExt cx="0" cy="0"/>
        </a:xfrm>
      </p:grpSpPr>
      <p:sp>
        <p:nvSpPr>
          <p:cNvPr id="295" name="Shape 295"/>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a:spcBef>
                <a:spcPts val="0"/>
              </a:spcBef>
              <a:buNone/>
            </a:pPr>
            <a:endParaRPr/>
          </a:p>
        </p:txBody>
      </p:sp>
      <p:sp>
        <p:nvSpPr>
          <p:cNvPr id="296" name="Shape 29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4782804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8"/>
        <p:cNvGrpSpPr/>
        <p:nvPr/>
      </p:nvGrpSpPr>
      <p:grpSpPr>
        <a:xfrm>
          <a:off x="0" y="0"/>
          <a:ext cx="0" cy="0"/>
          <a:chOff x="0" y="0"/>
          <a:chExt cx="0" cy="0"/>
        </a:xfrm>
      </p:grpSpPr>
      <p:sp>
        <p:nvSpPr>
          <p:cNvPr id="689" name="Shape 689"/>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a:spcBef>
                <a:spcPts val="0"/>
              </a:spcBef>
              <a:buNone/>
            </a:pPr>
            <a:endParaRPr/>
          </a:p>
        </p:txBody>
      </p:sp>
      <p:sp>
        <p:nvSpPr>
          <p:cNvPr id="690" name="Shape 69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073665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0"/>
        <p:cNvGrpSpPr/>
        <p:nvPr/>
      </p:nvGrpSpPr>
      <p:grpSpPr>
        <a:xfrm>
          <a:off x="0" y="0"/>
          <a:ext cx="0" cy="0"/>
          <a:chOff x="0" y="0"/>
          <a:chExt cx="0" cy="0"/>
        </a:xfrm>
      </p:grpSpPr>
      <p:sp>
        <p:nvSpPr>
          <p:cNvPr id="311" name="Shape 311"/>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a:spcBef>
                <a:spcPts val="0"/>
              </a:spcBef>
              <a:buNone/>
            </a:pPr>
            <a:endParaRPr/>
          </a:p>
        </p:txBody>
      </p:sp>
      <p:sp>
        <p:nvSpPr>
          <p:cNvPr id="312" name="Shape 31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8695684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5"/>
        <p:cNvGrpSpPr/>
        <p:nvPr/>
      </p:nvGrpSpPr>
      <p:grpSpPr>
        <a:xfrm>
          <a:off x="0" y="0"/>
          <a:ext cx="0" cy="0"/>
          <a:chOff x="0" y="0"/>
          <a:chExt cx="0" cy="0"/>
        </a:xfrm>
      </p:grpSpPr>
      <p:sp>
        <p:nvSpPr>
          <p:cNvPr id="756" name="Shape 756"/>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a:spcBef>
                <a:spcPts val="0"/>
              </a:spcBef>
              <a:buNone/>
            </a:pPr>
            <a:endParaRPr/>
          </a:p>
        </p:txBody>
      </p:sp>
      <p:sp>
        <p:nvSpPr>
          <p:cNvPr id="757" name="Shape 75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647136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Shape 150"/>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a:spcBef>
                <a:spcPts val="0"/>
              </a:spcBef>
              <a:buNone/>
            </a:pPr>
            <a:endParaRPr/>
          </a:p>
        </p:txBody>
      </p:sp>
      <p:sp>
        <p:nvSpPr>
          <p:cNvPr id="151" name="Shape 15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709623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
        <p:cNvGrpSpPr/>
        <p:nvPr/>
      </p:nvGrpSpPr>
      <p:grpSpPr>
        <a:xfrm>
          <a:off x="0" y="0"/>
          <a:ext cx="0" cy="0"/>
          <a:chOff x="0" y="0"/>
          <a:chExt cx="0" cy="0"/>
        </a:xfrm>
      </p:grpSpPr>
      <p:sp>
        <p:nvSpPr>
          <p:cNvPr id="137" name="Shape 137"/>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a:spcBef>
                <a:spcPts val="0"/>
              </a:spcBef>
              <a:buNone/>
            </a:pPr>
            <a:endParaRPr/>
          </a:p>
        </p:txBody>
      </p:sp>
      <p:sp>
        <p:nvSpPr>
          <p:cNvPr id="138" name="Shape 13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973494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0"/>
        <p:cNvGrpSpPr/>
        <p:nvPr/>
      </p:nvGrpSpPr>
      <p:grpSpPr>
        <a:xfrm>
          <a:off x="0" y="0"/>
          <a:ext cx="0" cy="0"/>
          <a:chOff x="0" y="0"/>
          <a:chExt cx="0" cy="0"/>
        </a:xfrm>
      </p:grpSpPr>
      <p:sp>
        <p:nvSpPr>
          <p:cNvPr id="701" name="Shape 701"/>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a:spcBef>
                <a:spcPts val="0"/>
              </a:spcBef>
              <a:buNone/>
            </a:pPr>
            <a:endParaRPr/>
          </a:p>
        </p:txBody>
      </p:sp>
      <p:sp>
        <p:nvSpPr>
          <p:cNvPr id="702" name="Shape 70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575010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7"/>
        <p:cNvGrpSpPr/>
        <p:nvPr/>
      </p:nvGrpSpPr>
      <p:grpSpPr>
        <a:xfrm>
          <a:off x="0" y="0"/>
          <a:ext cx="0" cy="0"/>
          <a:chOff x="0" y="0"/>
          <a:chExt cx="0" cy="0"/>
        </a:xfrm>
      </p:grpSpPr>
      <p:sp>
        <p:nvSpPr>
          <p:cNvPr id="458" name="Shape 458"/>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a:spcBef>
                <a:spcPts val="0"/>
              </a:spcBef>
              <a:buNone/>
            </a:pPr>
            <a:endParaRPr/>
          </a:p>
        </p:txBody>
      </p:sp>
      <p:sp>
        <p:nvSpPr>
          <p:cNvPr id="459" name="Shape 45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414434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0"/>
        <p:cNvGrpSpPr/>
        <p:nvPr/>
      </p:nvGrpSpPr>
      <p:grpSpPr>
        <a:xfrm>
          <a:off x="0" y="0"/>
          <a:ext cx="0" cy="0"/>
          <a:chOff x="0" y="0"/>
          <a:chExt cx="0" cy="0"/>
        </a:xfrm>
      </p:grpSpPr>
      <p:sp>
        <p:nvSpPr>
          <p:cNvPr id="311" name="Shape 311"/>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a:spcBef>
                <a:spcPts val="0"/>
              </a:spcBef>
              <a:buNone/>
            </a:pPr>
            <a:endParaRPr/>
          </a:p>
        </p:txBody>
      </p:sp>
      <p:sp>
        <p:nvSpPr>
          <p:cNvPr id="312" name="Shape 31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931317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6"/>
        <p:cNvGrpSpPr/>
        <p:nvPr/>
      </p:nvGrpSpPr>
      <p:grpSpPr>
        <a:xfrm>
          <a:off x="0" y="0"/>
          <a:ext cx="0" cy="0"/>
          <a:chOff x="0" y="0"/>
          <a:chExt cx="0" cy="0"/>
        </a:xfrm>
      </p:grpSpPr>
      <p:sp>
        <p:nvSpPr>
          <p:cNvPr id="607" name="Shape 607"/>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a:spcBef>
                <a:spcPts val="0"/>
              </a:spcBef>
              <a:buNone/>
            </a:pPr>
            <a:endParaRPr/>
          </a:p>
        </p:txBody>
      </p:sp>
      <p:sp>
        <p:nvSpPr>
          <p:cNvPr id="608" name="Shape 60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8958932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cSld name="5_Title Slide">
    <p:bg>
      <p:bgPr>
        <a:blipFill rotWithShape="1">
          <a:blip r:embed="rId2">
            <a:alphaModFix/>
          </a:blip>
          <a:stretch>
            <a:fillRect/>
          </a:stretch>
        </a:blipFill>
        <a:effectLst/>
      </p:bgPr>
    </p:bg>
    <p:spTree>
      <p:nvGrpSpPr>
        <p:cNvPr id="1" name="Shape 6"/>
        <p:cNvGrpSpPr/>
        <p:nvPr/>
      </p:nvGrpSpPr>
      <p:grpSpPr>
        <a:xfrm>
          <a:off x="0" y="0"/>
          <a:ext cx="0" cy="0"/>
          <a:chOff x="0" y="0"/>
          <a:chExt cx="0" cy="0"/>
        </a:xfrm>
      </p:grpSpPr>
      <p:sp>
        <p:nvSpPr>
          <p:cNvPr id="7" name="Shape 7"/>
          <p:cNvSpPr/>
          <p:nvPr/>
        </p:nvSpPr>
        <p:spPr>
          <a:xfrm rot="5400000">
            <a:off x="1614457" y="838343"/>
            <a:ext cx="1847142" cy="5076056"/>
          </a:xfrm>
          <a:prstGeom prst="round2SameRect">
            <a:avLst>
              <a:gd name="adj1" fmla="val 16667"/>
              <a:gd name="adj2" fmla="val 0"/>
            </a:avLst>
          </a:prstGeom>
          <a:solidFill>
            <a:schemeClr val="bg2">
              <a:lumMod val="75000"/>
              <a:alpha val="80000"/>
            </a:schemeClr>
          </a:solidFill>
          <a:ln>
            <a:noFill/>
          </a:ln>
        </p:spPr>
        <p:txBody>
          <a:bodyPr wrap="square" lIns="91425" tIns="45700" rIns="91425" bIns="45700" anchor="ctr" anchorCtr="0">
            <a:noAutofit/>
          </a:bodyPr>
          <a:lstStyle/>
          <a:p>
            <a:pPr marL="0" marR="0" lvl="0" indent="0" algn="ctr" rtl="0">
              <a:spcBef>
                <a:spcPts val="0"/>
              </a:spcBef>
              <a:buNone/>
            </a:pPr>
            <a:endParaRPr sz="1800" b="0" i="0" u="none" strike="noStrike" cap="none">
              <a:solidFill>
                <a:schemeClr val="lt1"/>
              </a:solidFill>
              <a:latin typeface="Arial"/>
              <a:ea typeface="Arial"/>
              <a:cs typeface="Arial"/>
              <a:sym typeface="Arial"/>
            </a:endParaRPr>
          </a:p>
        </p:txBody>
      </p:sp>
      <p:sp>
        <p:nvSpPr>
          <p:cNvPr id="8" name="Shape 8"/>
          <p:cNvSpPr txBox="1">
            <a:spLocks noGrp="1"/>
          </p:cNvSpPr>
          <p:nvPr>
            <p:ph type="title"/>
          </p:nvPr>
        </p:nvSpPr>
        <p:spPr>
          <a:xfrm>
            <a:off x="467551" y="2715325"/>
            <a:ext cx="4563000" cy="1008000"/>
          </a:xfrm>
          <a:prstGeom prst="rect">
            <a:avLst/>
          </a:prstGeom>
          <a:noFill/>
          <a:ln>
            <a:noFill/>
          </a:ln>
        </p:spPr>
        <p:txBody>
          <a:bodyPr wrap="square" lIns="91425" tIns="91425" rIns="91425" bIns="91425" anchor="ctr" anchorCtr="0"/>
          <a:lstStyle>
            <a:lvl1pPr marL="0" marR="0" lvl="0" indent="0" algn="l" rtl="0">
              <a:spcBef>
                <a:spcPts val="0"/>
              </a:spcBef>
              <a:buClr>
                <a:schemeClr val="lt1"/>
              </a:buClr>
              <a:buFont typeface="Arial"/>
              <a:buNone/>
              <a:defRPr sz="3600" b="1" i="0" u="none" strike="noStrike" cap="none">
                <a:solidFill>
                  <a:schemeClr val="lt1"/>
                </a:solidFill>
                <a:latin typeface="Arial"/>
                <a:ea typeface="Arial"/>
                <a:cs typeface="Arial"/>
                <a:sym typeface="Arial"/>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9" name="Shape 9"/>
          <p:cNvSpPr txBox="1">
            <a:spLocks noGrp="1"/>
          </p:cNvSpPr>
          <p:nvPr>
            <p:ph type="subTitle" idx="1"/>
          </p:nvPr>
        </p:nvSpPr>
        <p:spPr>
          <a:xfrm>
            <a:off x="467550" y="3762225"/>
            <a:ext cx="4608600" cy="279600"/>
          </a:xfrm>
          <a:prstGeom prst="rect">
            <a:avLst/>
          </a:prstGeom>
          <a:noFill/>
          <a:ln>
            <a:noFill/>
          </a:ln>
        </p:spPr>
        <p:txBody>
          <a:bodyPr wrap="square" lIns="91425" tIns="91425" rIns="91425" bIns="91425" anchor="ctr" anchorCtr="0"/>
          <a:lstStyle>
            <a:lvl1pPr lvl="0">
              <a:spcBef>
                <a:spcPts val="0"/>
              </a:spcBef>
              <a:buNone/>
              <a:defRPr>
                <a:solidFill>
                  <a:schemeClr val="lt1"/>
                </a:solidFill>
              </a:defRPr>
            </a:lvl1pPr>
            <a:lvl2pPr lvl="1">
              <a:spcBef>
                <a:spcPts val="0"/>
              </a:spcBef>
              <a:buNone/>
              <a:defRPr>
                <a:solidFill>
                  <a:schemeClr val="lt1"/>
                </a:solidFill>
              </a:defRPr>
            </a:lvl2pPr>
            <a:lvl3pPr lvl="2">
              <a:spcBef>
                <a:spcPts val="0"/>
              </a:spcBef>
              <a:buNone/>
              <a:defRPr>
                <a:solidFill>
                  <a:schemeClr val="lt1"/>
                </a:solidFill>
              </a:defRPr>
            </a:lvl3pPr>
            <a:lvl4pPr lvl="3">
              <a:spcBef>
                <a:spcPts val="0"/>
              </a:spcBef>
              <a:buNone/>
              <a:defRPr>
                <a:solidFill>
                  <a:schemeClr val="lt1"/>
                </a:solidFill>
              </a:defRPr>
            </a:lvl4pPr>
            <a:lvl5pPr lvl="4">
              <a:spcBef>
                <a:spcPts val="0"/>
              </a:spcBef>
              <a:buNone/>
              <a:defRPr>
                <a:solidFill>
                  <a:schemeClr val="lt1"/>
                </a:solidFill>
              </a:defRPr>
            </a:lvl5pPr>
            <a:lvl6pPr lvl="5">
              <a:spcBef>
                <a:spcPts val="0"/>
              </a:spcBef>
              <a:buNone/>
              <a:defRPr>
                <a:solidFill>
                  <a:schemeClr val="lt1"/>
                </a:solidFill>
              </a:defRPr>
            </a:lvl6pPr>
            <a:lvl7pPr lvl="6">
              <a:spcBef>
                <a:spcPts val="0"/>
              </a:spcBef>
              <a:buNone/>
              <a:defRPr>
                <a:solidFill>
                  <a:schemeClr val="lt1"/>
                </a:solidFill>
              </a:defRPr>
            </a:lvl7pPr>
            <a:lvl8pPr lvl="7">
              <a:spcBef>
                <a:spcPts val="0"/>
              </a:spcBef>
              <a:buNone/>
              <a:defRPr>
                <a:solidFill>
                  <a:schemeClr val="lt1"/>
                </a:solidFill>
              </a:defRPr>
            </a:lvl8pPr>
            <a:lvl9pPr lvl="8">
              <a:spcBef>
                <a:spcPts val="0"/>
              </a:spcBef>
              <a:buNone/>
              <a:defRPr>
                <a:solidFill>
                  <a:schemeClr val="lt1"/>
                </a:solidFill>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8_Title Slide">
    <p:bg>
      <p:bgPr>
        <a:blipFill rotWithShape="1">
          <a:blip r:embed="rId2">
            <a:alphaModFix/>
          </a:blip>
          <a:stretch>
            <a:fillRect/>
          </a:stretch>
        </a:blipFill>
        <a:effectLst/>
      </p:bgPr>
    </p:bg>
    <p:spTree>
      <p:nvGrpSpPr>
        <p:cNvPr id="1" name="Shape 118"/>
        <p:cNvGrpSpPr/>
        <p:nvPr/>
      </p:nvGrpSpPr>
      <p:grpSpPr>
        <a:xfrm>
          <a:off x="0" y="0"/>
          <a:ext cx="0" cy="0"/>
          <a:chOff x="0" y="0"/>
          <a:chExt cx="0" cy="0"/>
        </a:xfrm>
      </p:grpSpPr>
      <p:sp>
        <p:nvSpPr>
          <p:cNvPr id="119" name="Shape 119"/>
          <p:cNvSpPr/>
          <p:nvPr/>
        </p:nvSpPr>
        <p:spPr>
          <a:xfrm>
            <a:off x="0" y="4603500"/>
            <a:ext cx="9144000" cy="540000"/>
          </a:xfrm>
          <a:prstGeom prst="rect">
            <a:avLst/>
          </a:prstGeom>
          <a:solidFill>
            <a:schemeClr val="bg2">
              <a:lumMod val="75000"/>
            </a:schemeClr>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120" name="Shape 120"/>
          <p:cNvSpPr txBox="1">
            <a:spLocks noGrp="1"/>
          </p:cNvSpPr>
          <p:nvPr>
            <p:ph type="title"/>
          </p:nvPr>
        </p:nvSpPr>
        <p:spPr>
          <a:xfrm>
            <a:off x="0" y="119010"/>
            <a:ext cx="9144000" cy="884466"/>
          </a:xfrm>
          <a:prstGeom prst="rect">
            <a:avLst/>
          </a:prstGeom>
          <a:noFill/>
          <a:ln>
            <a:noFill/>
          </a:ln>
        </p:spPr>
        <p:txBody>
          <a:bodyPr wrap="square" lIns="91425" tIns="91425" rIns="91425" bIns="91425" anchor="ctr" anchorCtr="0"/>
          <a:lstStyle>
            <a:lvl1pPr marL="0" marR="0" lvl="0" indent="0" algn="ctr" rtl="0">
              <a:spcBef>
                <a:spcPts val="0"/>
              </a:spcBef>
              <a:buClr>
                <a:schemeClr val="dk1"/>
              </a:buClr>
              <a:buFont typeface="Arial"/>
              <a:buNone/>
              <a:defRPr sz="3600" b="1" i="0" u="none" strike="noStrike" cap="none">
                <a:solidFill>
                  <a:schemeClr val="dk1"/>
                </a:solidFill>
                <a:latin typeface="Arial"/>
                <a:ea typeface="Arial"/>
                <a:cs typeface="Arial"/>
                <a:sym typeface="Arial"/>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grpSp>
        <p:nvGrpSpPr>
          <p:cNvPr id="121" name="Shape 121"/>
          <p:cNvGrpSpPr/>
          <p:nvPr/>
        </p:nvGrpSpPr>
        <p:grpSpPr>
          <a:xfrm>
            <a:off x="0" y="0"/>
            <a:ext cx="9144000" cy="248304"/>
            <a:chOff x="0" y="0"/>
            <a:chExt cx="9144000" cy="248304"/>
          </a:xfrm>
          <a:solidFill>
            <a:schemeClr val="bg2">
              <a:lumMod val="75000"/>
            </a:schemeClr>
          </a:solidFill>
        </p:grpSpPr>
        <p:sp>
          <p:nvSpPr>
            <p:cNvPr id="122" name="Shape 122"/>
            <p:cNvSpPr/>
            <p:nvPr/>
          </p:nvSpPr>
          <p:spPr>
            <a:xfrm>
              <a:off x="0" y="0"/>
              <a:ext cx="9144000" cy="108000"/>
            </a:xfrm>
            <a:prstGeom prst="rect">
              <a:avLst/>
            </a:prstGeom>
            <a:grp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123" name="Shape 123"/>
            <p:cNvSpPr/>
            <p:nvPr/>
          </p:nvSpPr>
          <p:spPr>
            <a:xfrm rot="10800000">
              <a:off x="4427984" y="1"/>
              <a:ext cx="288032" cy="248303"/>
            </a:xfrm>
            <a:prstGeom prst="triangle">
              <a:avLst>
                <a:gd name="adj" fmla="val 50000"/>
              </a:avLst>
            </a:prstGeom>
            <a:grp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grpSp>
      <p:pic>
        <p:nvPicPr>
          <p:cNvPr id="8" name="Picture 7">
            <a:extLst>
              <a:ext uri="{FF2B5EF4-FFF2-40B4-BE49-F238E27FC236}">
                <a16:creationId xmlns:a16="http://schemas.microsoft.com/office/drawing/2014/main" id="{974A1C9E-D102-4D85-A377-181061996D73}"/>
              </a:ext>
            </a:extLst>
          </p:cNvPr>
          <p:cNvPicPr>
            <a:picLocks noChangeAspect="1"/>
          </p:cNvPicPr>
          <p:nvPr userDrawn="1"/>
        </p:nvPicPr>
        <p:blipFill>
          <a:blip r:embed="rId3"/>
          <a:stretch>
            <a:fillRect/>
          </a:stretch>
        </p:blipFill>
        <p:spPr>
          <a:xfrm>
            <a:off x="7940913" y="4664384"/>
            <a:ext cx="1159488" cy="418232"/>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2_Images and Contents Layout">
    <p:spTree>
      <p:nvGrpSpPr>
        <p:cNvPr id="1" name="Shape 66"/>
        <p:cNvGrpSpPr/>
        <p:nvPr/>
      </p:nvGrpSpPr>
      <p:grpSpPr>
        <a:xfrm>
          <a:off x="0" y="0"/>
          <a:ext cx="0" cy="0"/>
          <a:chOff x="0" y="0"/>
          <a:chExt cx="0" cy="0"/>
        </a:xfrm>
      </p:grpSpPr>
      <p:sp>
        <p:nvSpPr>
          <p:cNvPr id="71" name="Shape 71"/>
          <p:cNvSpPr txBox="1">
            <a:spLocks noGrp="1"/>
          </p:cNvSpPr>
          <p:nvPr>
            <p:ph type="title"/>
          </p:nvPr>
        </p:nvSpPr>
        <p:spPr>
          <a:xfrm>
            <a:off x="14325" y="143325"/>
            <a:ext cx="9144000" cy="601800"/>
          </a:xfrm>
          <a:prstGeom prst="rect">
            <a:avLst/>
          </a:prstGeom>
          <a:noFill/>
          <a:ln>
            <a:noFill/>
          </a:ln>
        </p:spPr>
        <p:txBody>
          <a:bodyPr wrap="square" lIns="91425" tIns="91425" rIns="91425" bIns="91425" anchor="ctr" anchorCtr="0"/>
          <a:lstStyle>
            <a:lvl1pPr lvl="0" algn="ctr" rtl="0">
              <a:spcBef>
                <a:spcPts val="0"/>
              </a:spcBef>
              <a:buNone/>
              <a:defRPr sz="3600"/>
            </a:lvl1pPr>
            <a:lvl2pPr lvl="1" algn="ctr" rtl="0">
              <a:spcBef>
                <a:spcPts val="0"/>
              </a:spcBef>
              <a:buNone/>
              <a:defRPr/>
            </a:lvl2pPr>
            <a:lvl3pPr lvl="2" algn="ctr" rtl="0">
              <a:spcBef>
                <a:spcPts val="0"/>
              </a:spcBef>
              <a:buNone/>
              <a:defRPr/>
            </a:lvl3pPr>
            <a:lvl4pPr lvl="3" algn="ctr" rtl="0">
              <a:spcBef>
                <a:spcPts val="0"/>
              </a:spcBef>
              <a:buNone/>
              <a:defRPr/>
            </a:lvl4pPr>
            <a:lvl5pPr lvl="4" algn="ctr" rtl="0">
              <a:spcBef>
                <a:spcPts val="0"/>
              </a:spcBef>
              <a:buNone/>
              <a:defRPr/>
            </a:lvl5pPr>
            <a:lvl6pPr lvl="5" algn="ctr" rtl="0">
              <a:spcBef>
                <a:spcPts val="0"/>
              </a:spcBef>
              <a:buNone/>
              <a:defRPr/>
            </a:lvl6pPr>
            <a:lvl7pPr lvl="6" algn="ctr" rtl="0">
              <a:spcBef>
                <a:spcPts val="0"/>
              </a:spcBef>
              <a:buNone/>
              <a:defRPr/>
            </a:lvl7pPr>
            <a:lvl8pPr lvl="7" algn="ctr" rtl="0">
              <a:spcBef>
                <a:spcPts val="0"/>
              </a:spcBef>
              <a:buNone/>
              <a:defRPr/>
            </a:lvl8pPr>
            <a:lvl9pPr lvl="8" algn="ctr" rtl="0">
              <a:spcBef>
                <a:spcPts val="0"/>
              </a:spcBef>
              <a:buNone/>
              <a:defRPr/>
            </a:lvl9pPr>
          </a:lstStyle>
          <a:p>
            <a:endParaRPr/>
          </a:p>
        </p:txBody>
      </p:sp>
      <p:sp>
        <p:nvSpPr>
          <p:cNvPr id="72" name="Shape 72"/>
          <p:cNvSpPr txBox="1">
            <a:spLocks noGrp="1"/>
          </p:cNvSpPr>
          <p:nvPr>
            <p:ph type="subTitle" idx="1"/>
          </p:nvPr>
        </p:nvSpPr>
        <p:spPr>
          <a:xfrm>
            <a:off x="7175" y="738118"/>
            <a:ext cx="9108000" cy="279600"/>
          </a:xfrm>
          <a:prstGeom prst="rect">
            <a:avLst/>
          </a:prstGeom>
          <a:noFill/>
          <a:ln>
            <a:noFill/>
          </a:ln>
        </p:spPr>
        <p:txBody>
          <a:bodyPr wrap="square" lIns="91425" tIns="91425" rIns="91425" bIns="91425" anchor="ctr" anchorCtr="0"/>
          <a:lstStyle>
            <a:lvl1pPr lvl="0" algn="ctr" rtl="0">
              <a:spcBef>
                <a:spcPts val="0"/>
              </a:spcBef>
              <a:buNone/>
              <a:defRPr/>
            </a:lvl1pPr>
            <a:lvl2pPr lvl="1" algn="ctr" rtl="0">
              <a:spcBef>
                <a:spcPts val="0"/>
              </a:spcBef>
              <a:buNone/>
              <a:defRPr/>
            </a:lvl2pPr>
            <a:lvl3pPr lvl="2" algn="ctr" rtl="0">
              <a:spcBef>
                <a:spcPts val="0"/>
              </a:spcBef>
              <a:buNone/>
              <a:defRPr/>
            </a:lvl3pPr>
            <a:lvl4pPr lvl="3" algn="ctr" rtl="0">
              <a:spcBef>
                <a:spcPts val="0"/>
              </a:spcBef>
              <a:buNone/>
              <a:defRPr/>
            </a:lvl4pPr>
            <a:lvl5pPr lvl="4" algn="ctr" rtl="0">
              <a:spcBef>
                <a:spcPts val="0"/>
              </a:spcBef>
              <a:buNone/>
              <a:defRPr/>
            </a:lvl5pPr>
            <a:lvl6pPr lvl="5" algn="ctr" rtl="0">
              <a:spcBef>
                <a:spcPts val="0"/>
              </a:spcBef>
              <a:buNone/>
              <a:defRPr/>
            </a:lvl6pPr>
            <a:lvl7pPr lvl="6" algn="ctr" rtl="0">
              <a:spcBef>
                <a:spcPts val="0"/>
              </a:spcBef>
              <a:buNone/>
              <a:defRPr/>
            </a:lvl7pPr>
            <a:lvl8pPr lvl="7" algn="ctr" rtl="0">
              <a:spcBef>
                <a:spcPts val="0"/>
              </a:spcBef>
              <a:buNone/>
              <a:defRPr/>
            </a:lvl8pPr>
            <a:lvl9pPr lvl="8" algn="ctr" rtl="0">
              <a:spcBef>
                <a:spcPts val="0"/>
              </a:spcBef>
              <a:buNone/>
              <a:defRPr/>
            </a:lvl9pPr>
          </a:lstStyle>
          <a:p>
            <a:endParaRPr/>
          </a:p>
        </p:txBody>
      </p:sp>
      <p:grpSp>
        <p:nvGrpSpPr>
          <p:cNvPr id="8" name="Shape 27"/>
          <p:cNvGrpSpPr/>
          <p:nvPr userDrawn="1"/>
        </p:nvGrpSpPr>
        <p:grpSpPr>
          <a:xfrm>
            <a:off x="0" y="12700"/>
            <a:ext cx="9144000" cy="248304"/>
            <a:chOff x="0" y="0"/>
            <a:chExt cx="9144000" cy="248304"/>
          </a:xfrm>
          <a:solidFill>
            <a:schemeClr val="bg2">
              <a:lumMod val="75000"/>
            </a:schemeClr>
          </a:solidFill>
        </p:grpSpPr>
        <p:sp>
          <p:nvSpPr>
            <p:cNvPr id="9" name="Shape 28"/>
            <p:cNvSpPr/>
            <p:nvPr/>
          </p:nvSpPr>
          <p:spPr>
            <a:xfrm>
              <a:off x="0" y="0"/>
              <a:ext cx="9144000" cy="108000"/>
            </a:xfrm>
            <a:prstGeom prst="rect">
              <a:avLst/>
            </a:prstGeom>
            <a:grp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10" name="Shape 29"/>
            <p:cNvSpPr/>
            <p:nvPr/>
          </p:nvSpPr>
          <p:spPr>
            <a:xfrm rot="10800000">
              <a:off x="4427984" y="1"/>
              <a:ext cx="288032" cy="248303"/>
            </a:xfrm>
            <a:prstGeom prst="triangle">
              <a:avLst>
                <a:gd name="adj" fmla="val 50000"/>
              </a:avLst>
            </a:prstGeom>
            <a:grp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grpSp>
      <p:sp>
        <p:nvSpPr>
          <p:cNvPr id="11" name="Shape 25"/>
          <p:cNvSpPr/>
          <p:nvPr userDrawn="1"/>
        </p:nvSpPr>
        <p:spPr>
          <a:xfrm>
            <a:off x="0" y="4603500"/>
            <a:ext cx="9144000" cy="540000"/>
          </a:xfrm>
          <a:prstGeom prst="rect">
            <a:avLst/>
          </a:prstGeom>
          <a:solidFill>
            <a:schemeClr val="bg2">
              <a:lumMod val="75000"/>
            </a:schemeClr>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pic>
        <p:nvPicPr>
          <p:cNvPr id="13" name="Picture 12">
            <a:extLst>
              <a:ext uri="{FF2B5EF4-FFF2-40B4-BE49-F238E27FC236}">
                <a16:creationId xmlns:a16="http://schemas.microsoft.com/office/drawing/2014/main" id="{1E807132-39CC-4629-9BB6-86076001A099}"/>
              </a:ext>
            </a:extLst>
          </p:cNvPr>
          <p:cNvPicPr>
            <a:picLocks noChangeAspect="1"/>
          </p:cNvPicPr>
          <p:nvPr userDrawn="1"/>
        </p:nvPicPr>
        <p:blipFill>
          <a:blip r:embed="rId2"/>
          <a:stretch>
            <a:fillRect/>
          </a:stretch>
        </p:blipFill>
        <p:spPr>
          <a:xfrm>
            <a:off x="7940913" y="4664384"/>
            <a:ext cx="1159488" cy="418232"/>
          </a:xfrm>
          <a:prstGeom prst="rect">
            <a:avLst/>
          </a:prstGeom>
        </p:spPr>
      </p:pic>
    </p:spTree>
    <p:extLst>
      <p:ext uri="{BB962C8B-B14F-4D97-AF65-F5344CB8AC3E}">
        <p14:creationId xmlns:p14="http://schemas.microsoft.com/office/powerpoint/2010/main" val="42741669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Cover Slide layout">
    <p:bg>
      <p:bgPr>
        <a:solidFill>
          <a:schemeClr val="bg2">
            <a:lumMod val="75000"/>
            <a:alpha val="70000"/>
          </a:schemeClr>
        </a:solidFill>
        <a:effectLst/>
      </p:bgPr>
    </p:bg>
    <p:spTree>
      <p:nvGrpSpPr>
        <p:cNvPr id="1" name="Shape 6"/>
        <p:cNvGrpSpPr/>
        <p:nvPr/>
      </p:nvGrpSpPr>
      <p:grpSpPr>
        <a:xfrm>
          <a:off x="0" y="0"/>
          <a:ext cx="0" cy="0"/>
          <a:chOff x="0" y="0"/>
          <a:chExt cx="0" cy="0"/>
        </a:xfrm>
      </p:grpSpPr>
      <p:sp>
        <p:nvSpPr>
          <p:cNvPr id="8" name="Shape 8"/>
          <p:cNvSpPr txBox="1">
            <a:spLocks noGrp="1"/>
          </p:cNvSpPr>
          <p:nvPr>
            <p:ph type="title"/>
          </p:nvPr>
        </p:nvSpPr>
        <p:spPr>
          <a:xfrm>
            <a:off x="3902275" y="1633893"/>
            <a:ext cx="4267200" cy="1407900"/>
          </a:xfrm>
          <a:prstGeom prst="rect">
            <a:avLst/>
          </a:prstGeom>
          <a:noFill/>
          <a:ln>
            <a:noFill/>
          </a:ln>
        </p:spPr>
        <p:txBody>
          <a:bodyPr wrap="square" lIns="91425" tIns="91425" rIns="91425" bIns="91425" anchor="ctr" anchorCtr="0"/>
          <a:lstStyle>
            <a:lvl1pPr lvl="0">
              <a:spcBef>
                <a:spcPts val="0"/>
              </a:spcBef>
              <a:buNone/>
              <a:defRPr sz="3600" b="1">
                <a:solidFill>
                  <a:schemeClr val="lt1"/>
                </a:solidFill>
              </a:defRPr>
            </a:lvl1pPr>
            <a:lvl2pPr lvl="1">
              <a:spcBef>
                <a:spcPts val="0"/>
              </a:spcBef>
              <a:buNone/>
              <a:defRPr b="1">
                <a:solidFill>
                  <a:schemeClr val="lt1"/>
                </a:solidFill>
              </a:defRPr>
            </a:lvl2pPr>
            <a:lvl3pPr lvl="2">
              <a:spcBef>
                <a:spcPts val="0"/>
              </a:spcBef>
              <a:buNone/>
              <a:defRPr b="1">
                <a:solidFill>
                  <a:schemeClr val="lt1"/>
                </a:solidFill>
              </a:defRPr>
            </a:lvl3pPr>
            <a:lvl4pPr lvl="3">
              <a:spcBef>
                <a:spcPts val="0"/>
              </a:spcBef>
              <a:buNone/>
              <a:defRPr b="1">
                <a:solidFill>
                  <a:schemeClr val="lt1"/>
                </a:solidFill>
              </a:defRPr>
            </a:lvl4pPr>
            <a:lvl5pPr lvl="4">
              <a:spcBef>
                <a:spcPts val="0"/>
              </a:spcBef>
              <a:buNone/>
              <a:defRPr b="1">
                <a:solidFill>
                  <a:schemeClr val="lt1"/>
                </a:solidFill>
              </a:defRPr>
            </a:lvl5pPr>
            <a:lvl6pPr lvl="5">
              <a:spcBef>
                <a:spcPts val="0"/>
              </a:spcBef>
              <a:buNone/>
              <a:defRPr b="1">
                <a:solidFill>
                  <a:schemeClr val="lt1"/>
                </a:solidFill>
              </a:defRPr>
            </a:lvl6pPr>
            <a:lvl7pPr lvl="6">
              <a:spcBef>
                <a:spcPts val="0"/>
              </a:spcBef>
              <a:buNone/>
              <a:defRPr b="1">
                <a:solidFill>
                  <a:schemeClr val="lt1"/>
                </a:solidFill>
              </a:defRPr>
            </a:lvl7pPr>
            <a:lvl8pPr lvl="7">
              <a:spcBef>
                <a:spcPts val="0"/>
              </a:spcBef>
              <a:buNone/>
              <a:defRPr b="1">
                <a:solidFill>
                  <a:schemeClr val="lt1"/>
                </a:solidFill>
              </a:defRPr>
            </a:lvl8pPr>
            <a:lvl9pPr lvl="8">
              <a:spcBef>
                <a:spcPts val="0"/>
              </a:spcBef>
              <a:buNone/>
              <a:defRPr b="1">
                <a:solidFill>
                  <a:schemeClr val="lt1"/>
                </a:solidFill>
              </a:defRPr>
            </a:lvl9pPr>
          </a:lstStyle>
          <a:p>
            <a:endParaRPr/>
          </a:p>
        </p:txBody>
      </p:sp>
      <p:sp>
        <p:nvSpPr>
          <p:cNvPr id="9" name="Shape 9"/>
          <p:cNvSpPr txBox="1">
            <a:spLocks noGrp="1"/>
          </p:cNvSpPr>
          <p:nvPr>
            <p:ph type="subTitle" idx="1"/>
          </p:nvPr>
        </p:nvSpPr>
        <p:spPr>
          <a:xfrm>
            <a:off x="3884050" y="3014325"/>
            <a:ext cx="4242600" cy="424200"/>
          </a:xfrm>
          <a:prstGeom prst="rect">
            <a:avLst/>
          </a:prstGeom>
          <a:noFill/>
          <a:ln>
            <a:noFill/>
          </a:ln>
        </p:spPr>
        <p:txBody>
          <a:bodyPr wrap="square" lIns="91425" tIns="91425" rIns="91425" bIns="91425" anchor="ctr" anchorCtr="0"/>
          <a:lstStyle>
            <a:lvl1pPr lvl="0">
              <a:spcBef>
                <a:spcPts val="0"/>
              </a:spcBef>
              <a:buNone/>
              <a:defRPr>
                <a:solidFill>
                  <a:schemeClr val="lt1"/>
                </a:solidFill>
              </a:defRPr>
            </a:lvl1pPr>
            <a:lvl2pPr lvl="1">
              <a:spcBef>
                <a:spcPts val="0"/>
              </a:spcBef>
              <a:buNone/>
              <a:defRPr>
                <a:solidFill>
                  <a:schemeClr val="lt1"/>
                </a:solidFill>
              </a:defRPr>
            </a:lvl2pPr>
            <a:lvl3pPr lvl="2">
              <a:spcBef>
                <a:spcPts val="0"/>
              </a:spcBef>
              <a:buNone/>
              <a:defRPr>
                <a:solidFill>
                  <a:schemeClr val="lt1"/>
                </a:solidFill>
              </a:defRPr>
            </a:lvl3pPr>
            <a:lvl4pPr lvl="3">
              <a:spcBef>
                <a:spcPts val="0"/>
              </a:spcBef>
              <a:buNone/>
              <a:defRPr>
                <a:solidFill>
                  <a:schemeClr val="lt1"/>
                </a:solidFill>
              </a:defRPr>
            </a:lvl4pPr>
            <a:lvl5pPr lvl="4">
              <a:spcBef>
                <a:spcPts val="0"/>
              </a:spcBef>
              <a:buNone/>
              <a:defRPr>
                <a:solidFill>
                  <a:schemeClr val="lt1"/>
                </a:solidFill>
              </a:defRPr>
            </a:lvl5pPr>
            <a:lvl6pPr lvl="5">
              <a:spcBef>
                <a:spcPts val="0"/>
              </a:spcBef>
              <a:buNone/>
              <a:defRPr>
                <a:solidFill>
                  <a:schemeClr val="lt1"/>
                </a:solidFill>
              </a:defRPr>
            </a:lvl6pPr>
            <a:lvl7pPr lvl="6">
              <a:spcBef>
                <a:spcPts val="0"/>
              </a:spcBef>
              <a:buNone/>
              <a:defRPr>
                <a:solidFill>
                  <a:schemeClr val="lt1"/>
                </a:solidFill>
              </a:defRPr>
            </a:lvl7pPr>
            <a:lvl8pPr lvl="7">
              <a:spcBef>
                <a:spcPts val="0"/>
              </a:spcBef>
              <a:buNone/>
              <a:defRPr>
                <a:solidFill>
                  <a:schemeClr val="lt1"/>
                </a:solidFill>
              </a:defRPr>
            </a:lvl8pPr>
            <a:lvl9pPr lvl="8">
              <a:spcBef>
                <a:spcPts val="0"/>
              </a:spcBef>
              <a:buNone/>
              <a:defRPr>
                <a:solidFill>
                  <a:schemeClr val="lt1"/>
                </a:solidFill>
              </a:defRPr>
            </a:lvl9pPr>
          </a:lstStyle>
          <a:p>
            <a:endParaRPr/>
          </a:p>
        </p:txBody>
      </p:sp>
    </p:spTree>
    <p:extLst>
      <p:ext uri="{BB962C8B-B14F-4D97-AF65-F5344CB8AC3E}">
        <p14:creationId xmlns:p14="http://schemas.microsoft.com/office/powerpoint/2010/main" val="223403319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1_Agenda Layout">
    <p:spTree>
      <p:nvGrpSpPr>
        <p:cNvPr id="1" name="Shape 10"/>
        <p:cNvGrpSpPr/>
        <p:nvPr/>
      </p:nvGrpSpPr>
      <p:grpSpPr>
        <a:xfrm>
          <a:off x="0" y="0"/>
          <a:ext cx="0" cy="0"/>
          <a:chOff x="0" y="0"/>
          <a:chExt cx="0" cy="0"/>
        </a:xfrm>
      </p:grpSpPr>
      <p:sp>
        <p:nvSpPr>
          <p:cNvPr id="11" name="Shape 11"/>
          <p:cNvSpPr/>
          <p:nvPr/>
        </p:nvSpPr>
        <p:spPr>
          <a:xfrm>
            <a:off x="-2604" y="0"/>
            <a:ext cx="1584176" cy="5143500"/>
          </a:xfrm>
          <a:prstGeom prst="rect">
            <a:avLst/>
          </a:prstGeom>
          <a:solidFill>
            <a:schemeClr val="bg2">
              <a:lumMod val="75000"/>
            </a:schemeClr>
          </a:solidFill>
          <a:ln>
            <a:noFill/>
          </a:ln>
        </p:spPr>
        <p:txBody>
          <a:bodyPr wrap="square" lIns="91425" tIns="45700" rIns="91425" bIns="45700" anchor="ctr" anchorCtr="0">
            <a:noAutofit/>
          </a:bodyPr>
          <a:lstStyle/>
          <a:p>
            <a:pPr algn="ctr"/>
            <a:endParaRPr sz="1800">
              <a:solidFill>
                <a:srgbClr val="FFFFFF"/>
              </a:solidFill>
            </a:endParaRPr>
          </a:p>
        </p:txBody>
      </p:sp>
      <p:pic>
        <p:nvPicPr>
          <p:cNvPr id="12" name="Shape 12" descr="E:\002-KIMS BUSINESS\007-02-Fullslidesppt-Contents\20161228\02-edu\bulb-item2.png"/>
          <p:cNvPicPr preferRelativeResize="0"/>
          <p:nvPr/>
        </p:nvPicPr>
        <p:blipFill rotWithShape="1">
          <a:blip r:embed="rId2">
            <a:alphaModFix/>
          </a:blip>
          <a:srcRect/>
          <a:stretch/>
        </p:blipFill>
        <p:spPr>
          <a:xfrm>
            <a:off x="316735" y="2931790"/>
            <a:ext cx="945499" cy="2098463"/>
          </a:xfrm>
          <a:prstGeom prst="rect">
            <a:avLst/>
          </a:prstGeom>
          <a:noFill/>
          <a:ln>
            <a:noFill/>
          </a:ln>
        </p:spPr>
      </p:pic>
    </p:spTree>
    <p:extLst>
      <p:ext uri="{BB962C8B-B14F-4D97-AF65-F5344CB8AC3E}">
        <p14:creationId xmlns:p14="http://schemas.microsoft.com/office/powerpoint/2010/main" val="95969021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Agenda Layout">
    <p:spTree>
      <p:nvGrpSpPr>
        <p:cNvPr id="1" name="Shape 13"/>
        <p:cNvGrpSpPr/>
        <p:nvPr/>
      </p:nvGrpSpPr>
      <p:grpSpPr>
        <a:xfrm>
          <a:off x="0" y="0"/>
          <a:ext cx="0" cy="0"/>
          <a:chOff x="0" y="0"/>
          <a:chExt cx="0" cy="0"/>
        </a:xfrm>
      </p:grpSpPr>
      <p:sp>
        <p:nvSpPr>
          <p:cNvPr id="14" name="Shape 14"/>
          <p:cNvSpPr/>
          <p:nvPr/>
        </p:nvSpPr>
        <p:spPr>
          <a:xfrm>
            <a:off x="-2604" y="0"/>
            <a:ext cx="1584176" cy="5143500"/>
          </a:xfrm>
          <a:prstGeom prst="rect">
            <a:avLst/>
          </a:prstGeom>
          <a:solidFill>
            <a:schemeClr val="bg2">
              <a:lumMod val="75000"/>
            </a:schemeClr>
          </a:solidFill>
          <a:ln>
            <a:noFill/>
          </a:ln>
        </p:spPr>
        <p:txBody>
          <a:bodyPr wrap="square" lIns="91425" tIns="45700" rIns="91425" bIns="45700" anchor="ctr" anchorCtr="0">
            <a:noAutofit/>
          </a:bodyPr>
          <a:lstStyle/>
          <a:p>
            <a:pPr algn="ctr"/>
            <a:endParaRPr sz="1800">
              <a:solidFill>
                <a:srgbClr val="FFFFFF"/>
              </a:solidFill>
            </a:endParaRPr>
          </a:p>
        </p:txBody>
      </p:sp>
      <p:pic>
        <p:nvPicPr>
          <p:cNvPr id="15" name="Shape 15" descr="E:\002-KIMS BUSINESS\007-02-Fullslidesppt-Contents\20161228\02-edu\bulb-item2.png"/>
          <p:cNvPicPr preferRelativeResize="0"/>
          <p:nvPr/>
        </p:nvPicPr>
        <p:blipFill rotWithShape="1">
          <a:blip r:embed="rId2">
            <a:alphaModFix/>
          </a:blip>
          <a:srcRect/>
          <a:stretch/>
        </p:blipFill>
        <p:spPr>
          <a:xfrm>
            <a:off x="789484" y="938231"/>
            <a:ext cx="1584176" cy="3515958"/>
          </a:xfrm>
          <a:prstGeom prst="rect">
            <a:avLst/>
          </a:prstGeom>
          <a:noFill/>
          <a:ln>
            <a:noFill/>
          </a:ln>
        </p:spPr>
      </p:pic>
      <p:pic>
        <p:nvPicPr>
          <p:cNvPr id="16" name="Shape 16" descr="E:\002-KIMS BUSINESS\007-02-Fullslidesppt-Contents\20161228\02-edu\bulb-item.png"/>
          <p:cNvPicPr preferRelativeResize="0"/>
          <p:nvPr/>
        </p:nvPicPr>
        <p:blipFill rotWithShape="1">
          <a:blip r:embed="rId3">
            <a:alphaModFix/>
          </a:blip>
          <a:srcRect r="50000"/>
          <a:stretch/>
        </p:blipFill>
        <p:spPr>
          <a:xfrm>
            <a:off x="789484" y="938231"/>
            <a:ext cx="792088" cy="3515958"/>
          </a:xfrm>
          <a:prstGeom prst="rect">
            <a:avLst/>
          </a:prstGeom>
          <a:noFill/>
          <a:ln>
            <a:noFill/>
          </a:ln>
        </p:spPr>
      </p:pic>
    </p:spTree>
    <p:extLst>
      <p:ext uri="{BB962C8B-B14F-4D97-AF65-F5344CB8AC3E}">
        <p14:creationId xmlns:p14="http://schemas.microsoft.com/office/powerpoint/2010/main" val="406087812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Section Break Layout">
    <p:spTree>
      <p:nvGrpSpPr>
        <p:cNvPr id="1" name="Shape 17"/>
        <p:cNvGrpSpPr/>
        <p:nvPr/>
      </p:nvGrpSpPr>
      <p:grpSpPr>
        <a:xfrm>
          <a:off x="0" y="0"/>
          <a:ext cx="0" cy="0"/>
          <a:chOff x="0" y="0"/>
          <a:chExt cx="0" cy="0"/>
        </a:xfrm>
      </p:grpSpPr>
      <p:sp>
        <p:nvSpPr>
          <p:cNvPr id="18" name="Shape 18"/>
          <p:cNvSpPr/>
          <p:nvPr/>
        </p:nvSpPr>
        <p:spPr>
          <a:xfrm>
            <a:off x="0" y="2571750"/>
            <a:ext cx="9144000" cy="2571750"/>
          </a:xfrm>
          <a:prstGeom prst="rect">
            <a:avLst/>
          </a:prstGeom>
          <a:solidFill>
            <a:srgbClr val="F2F2F2"/>
          </a:solidFill>
          <a:ln>
            <a:noFill/>
          </a:ln>
        </p:spPr>
        <p:txBody>
          <a:bodyPr wrap="square" lIns="91425" tIns="45700" rIns="91425" bIns="45700" anchor="ctr" anchorCtr="0">
            <a:noAutofit/>
          </a:bodyPr>
          <a:lstStyle/>
          <a:p>
            <a:pPr algn="ctr"/>
            <a:endParaRPr sz="1800">
              <a:solidFill>
                <a:srgbClr val="FFFFFF"/>
              </a:solidFill>
            </a:endParaRPr>
          </a:p>
        </p:txBody>
      </p:sp>
      <p:sp>
        <p:nvSpPr>
          <p:cNvPr id="19" name="Shape 19"/>
          <p:cNvSpPr/>
          <p:nvPr/>
        </p:nvSpPr>
        <p:spPr>
          <a:xfrm>
            <a:off x="2116108" y="843558"/>
            <a:ext cx="4896544" cy="3456384"/>
          </a:xfrm>
          <a:prstGeom prst="rect">
            <a:avLst/>
          </a:prstGeom>
          <a:solidFill>
            <a:schemeClr val="bg2">
              <a:lumMod val="75000"/>
            </a:schemeClr>
          </a:solidFill>
          <a:ln>
            <a:noFill/>
          </a:ln>
        </p:spPr>
        <p:txBody>
          <a:bodyPr wrap="square" lIns="91425" tIns="45700" rIns="91425" bIns="45700" anchor="ctr" anchorCtr="0">
            <a:noAutofit/>
          </a:bodyPr>
          <a:lstStyle/>
          <a:p>
            <a:pPr algn="ctr"/>
            <a:endParaRPr sz="1800">
              <a:solidFill>
                <a:srgbClr val="FFFFFF"/>
              </a:solidFill>
            </a:endParaRPr>
          </a:p>
        </p:txBody>
      </p:sp>
      <p:sp>
        <p:nvSpPr>
          <p:cNvPr id="20" name="Shape 20"/>
          <p:cNvSpPr/>
          <p:nvPr/>
        </p:nvSpPr>
        <p:spPr>
          <a:xfrm>
            <a:off x="2116108" y="0"/>
            <a:ext cx="4896544" cy="195486"/>
          </a:xfrm>
          <a:prstGeom prst="rect">
            <a:avLst/>
          </a:prstGeom>
          <a:solidFill>
            <a:schemeClr val="bg2">
              <a:lumMod val="75000"/>
            </a:schemeClr>
          </a:solidFill>
          <a:ln>
            <a:noFill/>
          </a:ln>
        </p:spPr>
        <p:txBody>
          <a:bodyPr wrap="square" lIns="91425" tIns="45700" rIns="91425" bIns="45700" anchor="ctr" anchorCtr="0">
            <a:noAutofit/>
          </a:bodyPr>
          <a:lstStyle/>
          <a:p>
            <a:pPr algn="ctr"/>
            <a:endParaRPr sz="1800">
              <a:solidFill>
                <a:srgbClr val="FFFFFF"/>
              </a:solidFill>
            </a:endParaRPr>
          </a:p>
        </p:txBody>
      </p:sp>
      <p:sp>
        <p:nvSpPr>
          <p:cNvPr id="21" name="Shape 21"/>
          <p:cNvSpPr/>
          <p:nvPr/>
        </p:nvSpPr>
        <p:spPr>
          <a:xfrm>
            <a:off x="2116108" y="4948014"/>
            <a:ext cx="4896544" cy="195486"/>
          </a:xfrm>
          <a:prstGeom prst="rect">
            <a:avLst/>
          </a:prstGeom>
          <a:solidFill>
            <a:schemeClr val="bg2">
              <a:lumMod val="75000"/>
            </a:schemeClr>
          </a:solidFill>
          <a:ln>
            <a:noFill/>
          </a:ln>
        </p:spPr>
        <p:txBody>
          <a:bodyPr wrap="square" lIns="91425" tIns="45700" rIns="91425" bIns="45700" anchor="ctr" anchorCtr="0">
            <a:noAutofit/>
          </a:bodyPr>
          <a:lstStyle/>
          <a:p>
            <a:pPr algn="ctr"/>
            <a:endParaRPr sz="1800">
              <a:solidFill>
                <a:srgbClr val="FFFFFF"/>
              </a:solidFill>
            </a:endParaRPr>
          </a:p>
        </p:txBody>
      </p:sp>
      <p:pic>
        <p:nvPicPr>
          <p:cNvPr id="22" name="Shape 22" descr="E:\002-KIMS BUSINESS\007-02-Fullslidesppt-Contents\20161228\02-edu\bulb-item.png"/>
          <p:cNvPicPr preferRelativeResize="0"/>
          <p:nvPr/>
        </p:nvPicPr>
        <p:blipFill rotWithShape="1">
          <a:blip r:embed="rId2">
            <a:alphaModFix/>
          </a:blip>
          <a:srcRect/>
          <a:stretch/>
        </p:blipFill>
        <p:spPr>
          <a:xfrm flipH="1">
            <a:off x="4155985" y="1156325"/>
            <a:ext cx="816788" cy="1812802"/>
          </a:xfrm>
          <a:prstGeom prst="rect">
            <a:avLst/>
          </a:prstGeom>
          <a:noFill/>
          <a:ln>
            <a:noFill/>
          </a:ln>
        </p:spPr>
      </p:pic>
    </p:spTree>
    <p:extLst>
      <p:ext uri="{BB962C8B-B14F-4D97-AF65-F5344CB8AC3E}">
        <p14:creationId xmlns:p14="http://schemas.microsoft.com/office/powerpoint/2010/main" val="201108601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cSld name="3_Basic Layout">
    <p:spTree>
      <p:nvGrpSpPr>
        <p:cNvPr id="1" name="Shape 23"/>
        <p:cNvGrpSpPr/>
        <p:nvPr/>
      </p:nvGrpSpPr>
      <p:grpSpPr>
        <a:xfrm>
          <a:off x="0" y="0"/>
          <a:ext cx="0" cy="0"/>
          <a:chOff x="0" y="0"/>
          <a:chExt cx="0" cy="0"/>
        </a:xfrm>
      </p:grpSpPr>
      <p:sp>
        <p:nvSpPr>
          <p:cNvPr id="24" name="Shape 24"/>
          <p:cNvSpPr/>
          <p:nvPr/>
        </p:nvSpPr>
        <p:spPr>
          <a:xfrm>
            <a:off x="0" y="3399842"/>
            <a:ext cx="9144000" cy="1743658"/>
          </a:xfrm>
          <a:prstGeom prst="rect">
            <a:avLst/>
          </a:prstGeom>
          <a:solidFill>
            <a:schemeClr val="bg2">
              <a:lumMod val="75000"/>
            </a:schemeClr>
          </a:solidFill>
          <a:ln>
            <a:noFill/>
          </a:ln>
        </p:spPr>
        <p:txBody>
          <a:bodyPr wrap="square" lIns="91425" tIns="45700" rIns="91425" bIns="45700" anchor="ctr" anchorCtr="0">
            <a:noAutofit/>
          </a:bodyPr>
          <a:lstStyle/>
          <a:p>
            <a:pPr algn="ctr"/>
            <a:endParaRPr sz="1800">
              <a:solidFill>
                <a:srgbClr val="FFFFFF"/>
              </a:solidFill>
            </a:endParaRPr>
          </a:p>
        </p:txBody>
      </p:sp>
      <p:sp>
        <p:nvSpPr>
          <p:cNvPr id="25" name="Shape 25"/>
          <p:cNvSpPr/>
          <p:nvPr/>
        </p:nvSpPr>
        <p:spPr>
          <a:xfrm>
            <a:off x="4043561" y="2859782"/>
            <a:ext cx="1080120" cy="1080120"/>
          </a:xfrm>
          <a:prstGeom prst="ellipse">
            <a:avLst/>
          </a:prstGeom>
          <a:solidFill>
            <a:schemeClr val="bg2">
              <a:lumMod val="75000"/>
            </a:schemeClr>
          </a:solidFill>
          <a:ln w="63500" cap="flat" cmpd="sng">
            <a:solidFill>
              <a:schemeClr val="lt1"/>
            </a:solidFill>
            <a:prstDash val="solid"/>
            <a:round/>
            <a:headEnd type="none" w="med" len="med"/>
            <a:tailEnd type="none" w="med" len="med"/>
          </a:ln>
        </p:spPr>
        <p:txBody>
          <a:bodyPr wrap="square" lIns="91425" tIns="45700" rIns="91425" bIns="45700" anchor="ctr" anchorCtr="0">
            <a:noAutofit/>
          </a:bodyPr>
          <a:lstStyle/>
          <a:p>
            <a:pPr algn="ctr"/>
            <a:endParaRPr sz="1800">
              <a:solidFill>
                <a:srgbClr val="FFFFFF"/>
              </a:solidFill>
            </a:endParaRPr>
          </a:p>
        </p:txBody>
      </p:sp>
      <p:pic>
        <p:nvPicPr>
          <p:cNvPr id="26" name="Shape 26" descr="E:\002-KIMS BUSINESS\007-02-Fullslidesppt-Contents\20161228\02-edu\bulb-item.png"/>
          <p:cNvPicPr preferRelativeResize="0"/>
          <p:nvPr/>
        </p:nvPicPr>
        <p:blipFill rotWithShape="1">
          <a:blip r:embed="rId2">
            <a:alphaModFix/>
          </a:blip>
          <a:srcRect/>
          <a:stretch/>
        </p:blipFill>
        <p:spPr>
          <a:xfrm>
            <a:off x="4408057" y="3010192"/>
            <a:ext cx="351128" cy="779301"/>
          </a:xfrm>
          <a:prstGeom prst="rect">
            <a:avLst/>
          </a:prstGeom>
          <a:noFill/>
          <a:ln>
            <a:noFill/>
          </a:ln>
        </p:spPr>
      </p:pic>
      <p:pic>
        <p:nvPicPr>
          <p:cNvPr id="6" name="Picture 5">
            <a:extLst>
              <a:ext uri="{FF2B5EF4-FFF2-40B4-BE49-F238E27FC236}">
                <a16:creationId xmlns:a16="http://schemas.microsoft.com/office/drawing/2014/main" id="{3356E4FE-4B10-4C0C-AC15-1FB7E7ED7906}"/>
              </a:ext>
            </a:extLst>
          </p:cNvPr>
          <p:cNvPicPr>
            <a:picLocks noChangeAspect="1"/>
          </p:cNvPicPr>
          <p:nvPr userDrawn="1"/>
        </p:nvPicPr>
        <p:blipFill>
          <a:blip r:embed="rId3"/>
          <a:stretch>
            <a:fillRect/>
          </a:stretch>
        </p:blipFill>
        <p:spPr>
          <a:xfrm>
            <a:off x="7940913" y="4664384"/>
            <a:ext cx="1159488" cy="418232"/>
          </a:xfrm>
          <a:prstGeom prst="rect">
            <a:avLst/>
          </a:prstGeom>
        </p:spPr>
      </p:pic>
    </p:spTree>
    <p:extLst>
      <p:ext uri="{BB962C8B-B14F-4D97-AF65-F5344CB8AC3E}">
        <p14:creationId xmlns:p14="http://schemas.microsoft.com/office/powerpoint/2010/main" val="298371767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Basic Layout">
    <p:spTree>
      <p:nvGrpSpPr>
        <p:cNvPr id="1" name="Shape 27"/>
        <p:cNvGrpSpPr/>
        <p:nvPr/>
      </p:nvGrpSpPr>
      <p:grpSpPr>
        <a:xfrm>
          <a:off x="0" y="0"/>
          <a:ext cx="0" cy="0"/>
          <a:chOff x="0" y="0"/>
          <a:chExt cx="0" cy="0"/>
        </a:xfrm>
      </p:grpSpPr>
      <p:sp>
        <p:nvSpPr>
          <p:cNvPr id="29" name="Shape 29"/>
          <p:cNvSpPr/>
          <p:nvPr/>
        </p:nvSpPr>
        <p:spPr>
          <a:xfrm>
            <a:off x="0" y="0"/>
            <a:ext cx="9144000" cy="72000"/>
          </a:xfrm>
          <a:prstGeom prst="rect">
            <a:avLst/>
          </a:prstGeom>
          <a:solidFill>
            <a:srgbClr val="E54632"/>
          </a:solidFill>
          <a:ln>
            <a:noFill/>
          </a:ln>
        </p:spPr>
        <p:txBody>
          <a:bodyPr wrap="square" lIns="91425" tIns="45700" rIns="91425" bIns="45700" anchor="ctr" anchorCtr="0">
            <a:noAutofit/>
          </a:bodyPr>
          <a:lstStyle/>
          <a:p>
            <a:pPr algn="ctr"/>
            <a:endParaRPr sz="1800">
              <a:solidFill>
                <a:srgbClr val="FFFFFF"/>
              </a:solidFill>
            </a:endParaRPr>
          </a:p>
        </p:txBody>
      </p:sp>
      <p:sp>
        <p:nvSpPr>
          <p:cNvPr id="30" name="Shape 30"/>
          <p:cNvSpPr txBox="1">
            <a:spLocks noGrp="1"/>
          </p:cNvSpPr>
          <p:nvPr>
            <p:ph type="title"/>
          </p:nvPr>
        </p:nvSpPr>
        <p:spPr>
          <a:xfrm>
            <a:off x="14325" y="143325"/>
            <a:ext cx="9144000" cy="601800"/>
          </a:xfrm>
          <a:prstGeom prst="rect">
            <a:avLst/>
          </a:prstGeom>
          <a:noFill/>
          <a:ln>
            <a:noFill/>
          </a:ln>
        </p:spPr>
        <p:txBody>
          <a:bodyPr wrap="square" lIns="91425" tIns="91425" rIns="91425" bIns="91425" anchor="ctr" anchorCtr="0"/>
          <a:lstStyle>
            <a:lvl1pPr lvl="0" algn="ctr">
              <a:spcBef>
                <a:spcPts val="0"/>
              </a:spcBef>
              <a:buNone/>
              <a:defRPr sz="3600"/>
            </a:lvl1pPr>
            <a:lvl2pPr lvl="1" algn="ctr">
              <a:spcBef>
                <a:spcPts val="0"/>
              </a:spcBef>
              <a:buNone/>
              <a:defRPr/>
            </a:lvl2pPr>
            <a:lvl3pPr lvl="2" algn="ctr">
              <a:spcBef>
                <a:spcPts val="0"/>
              </a:spcBef>
              <a:buNone/>
              <a:defRPr/>
            </a:lvl3pPr>
            <a:lvl4pPr lvl="3" algn="ctr">
              <a:spcBef>
                <a:spcPts val="0"/>
              </a:spcBef>
              <a:buNone/>
              <a:defRPr/>
            </a:lvl4pPr>
            <a:lvl5pPr lvl="4" algn="ctr">
              <a:spcBef>
                <a:spcPts val="0"/>
              </a:spcBef>
              <a:buNone/>
              <a:defRPr/>
            </a:lvl5pPr>
            <a:lvl6pPr lvl="5" algn="ctr">
              <a:spcBef>
                <a:spcPts val="0"/>
              </a:spcBef>
              <a:buNone/>
              <a:defRPr/>
            </a:lvl6pPr>
            <a:lvl7pPr lvl="6" algn="ctr">
              <a:spcBef>
                <a:spcPts val="0"/>
              </a:spcBef>
              <a:buNone/>
              <a:defRPr/>
            </a:lvl7pPr>
            <a:lvl8pPr lvl="7" algn="ctr">
              <a:spcBef>
                <a:spcPts val="0"/>
              </a:spcBef>
              <a:buNone/>
              <a:defRPr/>
            </a:lvl8pPr>
            <a:lvl9pPr lvl="8" algn="ctr">
              <a:spcBef>
                <a:spcPts val="0"/>
              </a:spcBef>
              <a:buNone/>
              <a:defRPr/>
            </a:lvl9pPr>
          </a:lstStyle>
          <a:p>
            <a:endParaRPr/>
          </a:p>
        </p:txBody>
      </p:sp>
      <p:sp>
        <p:nvSpPr>
          <p:cNvPr id="31" name="Shape 31"/>
          <p:cNvSpPr txBox="1">
            <a:spLocks noGrp="1"/>
          </p:cNvSpPr>
          <p:nvPr>
            <p:ph type="subTitle" idx="1"/>
          </p:nvPr>
        </p:nvSpPr>
        <p:spPr>
          <a:xfrm>
            <a:off x="7175" y="738118"/>
            <a:ext cx="9108000" cy="279600"/>
          </a:xfrm>
          <a:prstGeom prst="rect">
            <a:avLst/>
          </a:prstGeom>
          <a:noFill/>
          <a:ln>
            <a:noFill/>
          </a:ln>
        </p:spPr>
        <p:txBody>
          <a:bodyPr wrap="square" lIns="91425" tIns="91425" rIns="91425" bIns="91425" anchor="ctr" anchorCtr="0"/>
          <a:lstStyle>
            <a:lvl1pPr lvl="0" algn="ctr">
              <a:spcBef>
                <a:spcPts val="0"/>
              </a:spcBef>
              <a:buNone/>
              <a:defRPr/>
            </a:lvl1pPr>
            <a:lvl2pPr lvl="1" algn="ctr">
              <a:spcBef>
                <a:spcPts val="0"/>
              </a:spcBef>
              <a:buNone/>
              <a:defRPr/>
            </a:lvl2pPr>
            <a:lvl3pPr lvl="2" algn="ctr">
              <a:spcBef>
                <a:spcPts val="0"/>
              </a:spcBef>
              <a:buNone/>
              <a:defRPr/>
            </a:lvl3pPr>
            <a:lvl4pPr lvl="3" algn="ctr">
              <a:spcBef>
                <a:spcPts val="0"/>
              </a:spcBef>
              <a:buNone/>
              <a:defRPr/>
            </a:lvl4pPr>
            <a:lvl5pPr lvl="4" algn="ctr">
              <a:spcBef>
                <a:spcPts val="0"/>
              </a:spcBef>
              <a:buNone/>
              <a:defRPr/>
            </a:lvl5pPr>
            <a:lvl6pPr lvl="5" algn="ctr">
              <a:spcBef>
                <a:spcPts val="0"/>
              </a:spcBef>
              <a:buNone/>
              <a:defRPr/>
            </a:lvl6pPr>
            <a:lvl7pPr lvl="6" algn="ctr">
              <a:spcBef>
                <a:spcPts val="0"/>
              </a:spcBef>
              <a:buNone/>
              <a:defRPr/>
            </a:lvl7pPr>
            <a:lvl8pPr lvl="7" algn="ctr">
              <a:spcBef>
                <a:spcPts val="0"/>
              </a:spcBef>
              <a:buNone/>
              <a:defRPr/>
            </a:lvl8pPr>
            <a:lvl9pPr lvl="8" algn="ctr">
              <a:spcBef>
                <a:spcPts val="0"/>
              </a:spcBef>
              <a:buNone/>
              <a:defRPr/>
            </a:lvl9pPr>
          </a:lstStyle>
          <a:p>
            <a:endParaRPr/>
          </a:p>
        </p:txBody>
      </p:sp>
      <p:sp>
        <p:nvSpPr>
          <p:cNvPr id="6" name="Shape 119"/>
          <p:cNvSpPr/>
          <p:nvPr userDrawn="1"/>
        </p:nvSpPr>
        <p:spPr>
          <a:xfrm>
            <a:off x="0" y="4603500"/>
            <a:ext cx="9144000" cy="540000"/>
          </a:xfrm>
          <a:prstGeom prst="rect">
            <a:avLst/>
          </a:prstGeom>
          <a:solidFill>
            <a:schemeClr val="bg2">
              <a:lumMod val="75000"/>
            </a:schemeClr>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grpSp>
        <p:nvGrpSpPr>
          <p:cNvPr id="8" name="Shape 15"/>
          <p:cNvGrpSpPr/>
          <p:nvPr userDrawn="1"/>
        </p:nvGrpSpPr>
        <p:grpSpPr>
          <a:xfrm>
            <a:off x="0" y="0"/>
            <a:ext cx="9144000" cy="248304"/>
            <a:chOff x="0" y="0"/>
            <a:chExt cx="9144000" cy="248304"/>
          </a:xfrm>
          <a:solidFill>
            <a:schemeClr val="bg2">
              <a:lumMod val="75000"/>
            </a:schemeClr>
          </a:solidFill>
        </p:grpSpPr>
        <p:sp>
          <p:nvSpPr>
            <p:cNvPr id="9" name="Shape 16"/>
            <p:cNvSpPr/>
            <p:nvPr/>
          </p:nvSpPr>
          <p:spPr>
            <a:xfrm>
              <a:off x="0" y="0"/>
              <a:ext cx="9144000" cy="108000"/>
            </a:xfrm>
            <a:prstGeom prst="rect">
              <a:avLst/>
            </a:prstGeom>
            <a:grp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10" name="Shape 17"/>
            <p:cNvSpPr/>
            <p:nvPr/>
          </p:nvSpPr>
          <p:spPr>
            <a:xfrm rot="10800000">
              <a:off x="4427984" y="1"/>
              <a:ext cx="288032" cy="248303"/>
            </a:xfrm>
            <a:prstGeom prst="triangle">
              <a:avLst>
                <a:gd name="adj" fmla="val 50000"/>
              </a:avLst>
            </a:prstGeom>
            <a:grp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grpSp>
      <p:pic>
        <p:nvPicPr>
          <p:cNvPr id="11" name="Picture 10">
            <a:extLst>
              <a:ext uri="{FF2B5EF4-FFF2-40B4-BE49-F238E27FC236}">
                <a16:creationId xmlns:a16="http://schemas.microsoft.com/office/drawing/2014/main" id="{2A1AE410-9EA9-4BE8-A1D4-F72B5190DF3E}"/>
              </a:ext>
            </a:extLst>
          </p:cNvPr>
          <p:cNvPicPr>
            <a:picLocks noChangeAspect="1"/>
          </p:cNvPicPr>
          <p:nvPr userDrawn="1"/>
        </p:nvPicPr>
        <p:blipFill>
          <a:blip r:embed="rId2"/>
          <a:stretch>
            <a:fillRect/>
          </a:stretch>
        </p:blipFill>
        <p:spPr>
          <a:xfrm>
            <a:off x="7940913" y="4664384"/>
            <a:ext cx="1159488" cy="418232"/>
          </a:xfrm>
          <a:prstGeom prst="rect">
            <a:avLst/>
          </a:prstGeom>
        </p:spPr>
      </p:pic>
    </p:spTree>
    <p:extLst>
      <p:ext uri="{BB962C8B-B14F-4D97-AF65-F5344CB8AC3E}">
        <p14:creationId xmlns:p14="http://schemas.microsoft.com/office/powerpoint/2010/main" val="88237316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cSld name="Images and Contents Layout">
    <p:bg>
      <p:bgPr>
        <a:solidFill>
          <a:srgbClr val="E54632"/>
        </a:solidFill>
        <a:effectLst/>
      </p:bgPr>
    </p:bg>
    <p:spTree>
      <p:nvGrpSpPr>
        <p:cNvPr id="1" name="Shape 32"/>
        <p:cNvGrpSpPr/>
        <p:nvPr/>
      </p:nvGrpSpPr>
      <p:grpSpPr>
        <a:xfrm>
          <a:off x="0" y="0"/>
          <a:ext cx="0" cy="0"/>
          <a:chOff x="0" y="0"/>
          <a:chExt cx="0" cy="0"/>
        </a:xfrm>
      </p:grpSpPr>
      <p:sp>
        <p:nvSpPr>
          <p:cNvPr id="33" name="Shape 33"/>
          <p:cNvSpPr/>
          <p:nvPr/>
        </p:nvSpPr>
        <p:spPr>
          <a:xfrm>
            <a:off x="143508" y="92609"/>
            <a:ext cx="8856984" cy="4958283"/>
          </a:xfrm>
          <a:prstGeom prst="rect">
            <a:avLst/>
          </a:prstGeom>
          <a:solidFill>
            <a:schemeClr val="bg2">
              <a:lumMod val="75000"/>
            </a:schemeClr>
          </a:solidFill>
          <a:ln>
            <a:noFill/>
          </a:ln>
        </p:spPr>
        <p:txBody>
          <a:bodyPr wrap="square" lIns="91425" tIns="45700" rIns="91425" bIns="45700" anchor="ctr" anchorCtr="0">
            <a:noAutofit/>
          </a:bodyPr>
          <a:lstStyle/>
          <a:p>
            <a:pPr algn="ctr"/>
            <a:endParaRPr sz="1800">
              <a:solidFill>
                <a:srgbClr val="FFFFFF"/>
              </a:solidFill>
            </a:endParaRPr>
          </a:p>
        </p:txBody>
      </p:sp>
      <p:sp>
        <p:nvSpPr>
          <p:cNvPr id="34" name="Shape 34"/>
          <p:cNvSpPr>
            <a:spLocks noGrp="1"/>
          </p:cNvSpPr>
          <p:nvPr>
            <p:ph type="pic" idx="2"/>
          </p:nvPr>
        </p:nvSpPr>
        <p:spPr>
          <a:xfrm>
            <a:off x="0" y="1347774"/>
            <a:ext cx="2160240" cy="1872048"/>
          </a:xfrm>
          <a:prstGeom prst="rect">
            <a:avLst/>
          </a:prstGeom>
          <a:solidFill>
            <a:srgbClr val="D8D8D8"/>
          </a:solidFill>
          <a:ln>
            <a:noFill/>
          </a:ln>
        </p:spPr>
        <p:txBody>
          <a:bodyPr wrap="square" lIns="91425" tIns="91425" rIns="91425" bIns="91425" anchor="ctr" anchorCtr="0"/>
          <a:lstStyle>
            <a:lvl1pPr marL="0" marR="0" lvl="0" indent="0" algn="ctr" rtl="0">
              <a:spcBef>
                <a:spcPts val="240"/>
              </a:spcBef>
              <a:buClr>
                <a:schemeClr val="dk1"/>
              </a:buClr>
              <a:buFont typeface="Arial"/>
              <a:buNone/>
              <a:defRPr sz="1200" b="0" i="0" u="none" strike="noStrike" cap="none">
                <a:solidFill>
                  <a:schemeClr val="dk1"/>
                </a:solidFill>
                <a:latin typeface="Arial"/>
                <a:ea typeface="Arial"/>
                <a:cs typeface="Arial"/>
                <a:sym typeface="Arial"/>
              </a:defRPr>
            </a:lvl1pPr>
            <a:lvl2pPr marL="457200" marR="0" lvl="1" indent="0" algn="l" rtl="0">
              <a:spcBef>
                <a:spcPts val="560"/>
              </a:spcBef>
              <a:buClr>
                <a:schemeClr val="dk1"/>
              </a:buClr>
              <a:buFont typeface="Arial"/>
              <a:buNone/>
              <a:defRPr sz="2800" b="0" i="0" u="none" strike="noStrike" cap="none">
                <a:solidFill>
                  <a:schemeClr val="dk1"/>
                </a:solidFill>
                <a:latin typeface="Arial"/>
                <a:ea typeface="Arial"/>
                <a:cs typeface="Arial"/>
                <a:sym typeface="Arial"/>
              </a:defRPr>
            </a:lvl2pPr>
            <a:lvl3pPr marL="914400" marR="0" lvl="2" indent="0" algn="l" rtl="0">
              <a:spcBef>
                <a:spcPts val="480"/>
              </a:spcBef>
              <a:buClr>
                <a:schemeClr val="dk1"/>
              </a:buClr>
              <a:buFont typeface="Arial"/>
              <a:buNone/>
              <a:defRPr sz="2400" b="0" i="0" u="none" strike="noStrike" cap="none">
                <a:solidFill>
                  <a:schemeClr val="dk1"/>
                </a:solidFill>
                <a:latin typeface="Arial"/>
                <a:ea typeface="Arial"/>
                <a:cs typeface="Arial"/>
                <a:sym typeface="Arial"/>
              </a:defRPr>
            </a:lvl3pPr>
            <a:lvl4pPr marL="1371600" marR="0" lvl="3"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4pPr>
            <a:lvl5pPr marL="1828800" marR="0" lvl="4"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5pPr>
            <a:lvl6pPr marL="2286000" marR="0" lvl="5"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6pPr>
            <a:lvl7pPr marL="2743200" marR="0" lvl="6"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7pPr>
            <a:lvl8pPr marL="3200400" marR="0" lvl="7"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8pPr>
            <a:lvl9pPr marL="3657600" marR="0" lvl="8"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9pPr>
          </a:lstStyle>
          <a:p>
            <a:endParaRPr/>
          </a:p>
        </p:txBody>
      </p:sp>
      <p:sp>
        <p:nvSpPr>
          <p:cNvPr id="35" name="Shape 35"/>
          <p:cNvSpPr>
            <a:spLocks noGrp="1"/>
          </p:cNvSpPr>
          <p:nvPr>
            <p:ph type="pic" idx="3"/>
          </p:nvPr>
        </p:nvSpPr>
        <p:spPr>
          <a:xfrm>
            <a:off x="2327920" y="1347774"/>
            <a:ext cx="2160240" cy="1872048"/>
          </a:xfrm>
          <a:prstGeom prst="rect">
            <a:avLst/>
          </a:prstGeom>
          <a:solidFill>
            <a:srgbClr val="D8D8D8"/>
          </a:solidFill>
          <a:ln>
            <a:noFill/>
          </a:ln>
        </p:spPr>
        <p:txBody>
          <a:bodyPr wrap="square" lIns="91425" tIns="91425" rIns="91425" bIns="91425" anchor="ctr" anchorCtr="0"/>
          <a:lstStyle>
            <a:lvl1pPr marL="0" marR="0" lvl="0" indent="0" algn="ctr" rtl="0">
              <a:spcBef>
                <a:spcPts val="240"/>
              </a:spcBef>
              <a:buClr>
                <a:schemeClr val="dk1"/>
              </a:buClr>
              <a:buFont typeface="Arial"/>
              <a:buNone/>
              <a:defRPr sz="1200" b="0" i="0" u="none" strike="noStrike" cap="none">
                <a:solidFill>
                  <a:schemeClr val="dk1"/>
                </a:solidFill>
                <a:latin typeface="Arial"/>
                <a:ea typeface="Arial"/>
                <a:cs typeface="Arial"/>
                <a:sym typeface="Arial"/>
              </a:defRPr>
            </a:lvl1pPr>
            <a:lvl2pPr marL="457200" marR="0" lvl="1" indent="0" algn="l" rtl="0">
              <a:spcBef>
                <a:spcPts val="560"/>
              </a:spcBef>
              <a:buClr>
                <a:schemeClr val="dk1"/>
              </a:buClr>
              <a:buFont typeface="Arial"/>
              <a:buNone/>
              <a:defRPr sz="2800" b="0" i="0" u="none" strike="noStrike" cap="none">
                <a:solidFill>
                  <a:schemeClr val="dk1"/>
                </a:solidFill>
                <a:latin typeface="Arial"/>
                <a:ea typeface="Arial"/>
                <a:cs typeface="Arial"/>
                <a:sym typeface="Arial"/>
              </a:defRPr>
            </a:lvl2pPr>
            <a:lvl3pPr marL="914400" marR="0" lvl="2" indent="0" algn="l" rtl="0">
              <a:spcBef>
                <a:spcPts val="480"/>
              </a:spcBef>
              <a:buClr>
                <a:schemeClr val="dk1"/>
              </a:buClr>
              <a:buFont typeface="Arial"/>
              <a:buNone/>
              <a:defRPr sz="2400" b="0" i="0" u="none" strike="noStrike" cap="none">
                <a:solidFill>
                  <a:schemeClr val="dk1"/>
                </a:solidFill>
                <a:latin typeface="Arial"/>
                <a:ea typeface="Arial"/>
                <a:cs typeface="Arial"/>
                <a:sym typeface="Arial"/>
              </a:defRPr>
            </a:lvl3pPr>
            <a:lvl4pPr marL="1371600" marR="0" lvl="3"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4pPr>
            <a:lvl5pPr marL="1828800" marR="0" lvl="4"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5pPr>
            <a:lvl6pPr marL="2286000" marR="0" lvl="5"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6pPr>
            <a:lvl7pPr marL="2743200" marR="0" lvl="6"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7pPr>
            <a:lvl8pPr marL="3200400" marR="0" lvl="7"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8pPr>
            <a:lvl9pPr marL="3657600" marR="0" lvl="8"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9pPr>
          </a:lstStyle>
          <a:p>
            <a:endParaRPr/>
          </a:p>
        </p:txBody>
      </p:sp>
      <p:sp>
        <p:nvSpPr>
          <p:cNvPr id="36" name="Shape 36"/>
          <p:cNvSpPr>
            <a:spLocks noGrp="1"/>
          </p:cNvSpPr>
          <p:nvPr>
            <p:ph type="pic" idx="4"/>
          </p:nvPr>
        </p:nvSpPr>
        <p:spPr>
          <a:xfrm>
            <a:off x="4655840" y="1347774"/>
            <a:ext cx="2160240" cy="1872048"/>
          </a:xfrm>
          <a:prstGeom prst="rect">
            <a:avLst/>
          </a:prstGeom>
          <a:solidFill>
            <a:srgbClr val="D8D8D8"/>
          </a:solidFill>
          <a:ln>
            <a:noFill/>
          </a:ln>
        </p:spPr>
        <p:txBody>
          <a:bodyPr wrap="square" lIns="91425" tIns="91425" rIns="91425" bIns="91425" anchor="ctr" anchorCtr="0"/>
          <a:lstStyle>
            <a:lvl1pPr marL="0" marR="0" lvl="0" indent="0" algn="ctr" rtl="0">
              <a:spcBef>
                <a:spcPts val="240"/>
              </a:spcBef>
              <a:buClr>
                <a:schemeClr val="dk1"/>
              </a:buClr>
              <a:buFont typeface="Arial"/>
              <a:buNone/>
              <a:defRPr sz="1200" b="0" i="0" u="none" strike="noStrike" cap="none">
                <a:solidFill>
                  <a:schemeClr val="dk1"/>
                </a:solidFill>
                <a:latin typeface="Arial"/>
                <a:ea typeface="Arial"/>
                <a:cs typeface="Arial"/>
                <a:sym typeface="Arial"/>
              </a:defRPr>
            </a:lvl1pPr>
            <a:lvl2pPr marL="457200" marR="0" lvl="1" indent="0" algn="l" rtl="0">
              <a:spcBef>
                <a:spcPts val="560"/>
              </a:spcBef>
              <a:buClr>
                <a:schemeClr val="dk1"/>
              </a:buClr>
              <a:buFont typeface="Arial"/>
              <a:buNone/>
              <a:defRPr sz="2800" b="0" i="0" u="none" strike="noStrike" cap="none">
                <a:solidFill>
                  <a:schemeClr val="dk1"/>
                </a:solidFill>
                <a:latin typeface="Arial"/>
                <a:ea typeface="Arial"/>
                <a:cs typeface="Arial"/>
                <a:sym typeface="Arial"/>
              </a:defRPr>
            </a:lvl2pPr>
            <a:lvl3pPr marL="914400" marR="0" lvl="2" indent="0" algn="l" rtl="0">
              <a:spcBef>
                <a:spcPts val="480"/>
              </a:spcBef>
              <a:buClr>
                <a:schemeClr val="dk1"/>
              </a:buClr>
              <a:buFont typeface="Arial"/>
              <a:buNone/>
              <a:defRPr sz="2400" b="0" i="0" u="none" strike="noStrike" cap="none">
                <a:solidFill>
                  <a:schemeClr val="dk1"/>
                </a:solidFill>
                <a:latin typeface="Arial"/>
                <a:ea typeface="Arial"/>
                <a:cs typeface="Arial"/>
                <a:sym typeface="Arial"/>
              </a:defRPr>
            </a:lvl3pPr>
            <a:lvl4pPr marL="1371600" marR="0" lvl="3"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4pPr>
            <a:lvl5pPr marL="1828800" marR="0" lvl="4"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5pPr>
            <a:lvl6pPr marL="2286000" marR="0" lvl="5"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6pPr>
            <a:lvl7pPr marL="2743200" marR="0" lvl="6"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7pPr>
            <a:lvl8pPr marL="3200400" marR="0" lvl="7"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8pPr>
            <a:lvl9pPr marL="3657600" marR="0" lvl="8"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9pPr>
          </a:lstStyle>
          <a:p>
            <a:endParaRPr/>
          </a:p>
        </p:txBody>
      </p:sp>
      <p:sp>
        <p:nvSpPr>
          <p:cNvPr id="37" name="Shape 37"/>
          <p:cNvSpPr>
            <a:spLocks noGrp="1"/>
          </p:cNvSpPr>
          <p:nvPr>
            <p:ph type="pic" idx="5"/>
          </p:nvPr>
        </p:nvSpPr>
        <p:spPr>
          <a:xfrm>
            <a:off x="6983760" y="1347774"/>
            <a:ext cx="2160240" cy="1872048"/>
          </a:xfrm>
          <a:prstGeom prst="rect">
            <a:avLst/>
          </a:prstGeom>
          <a:solidFill>
            <a:srgbClr val="D8D8D8"/>
          </a:solidFill>
          <a:ln>
            <a:noFill/>
          </a:ln>
        </p:spPr>
        <p:txBody>
          <a:bodyPr wrap="square" lIns="91425" tIns="91425" rIns="91425" bIns="91425" anchor="ctr" anchorCtr="0"/>
          <a:lstStyle>
            <a:lvl1pPr marL="0" marR="0" lvl="0" indent="0" algn="ctr" rtl="0">
              <a:spcBef>
                <a:spcPts val="240"/>
              </a:spcBef>
              <a:buClr>
                <a:schemeClr val="dk1"/>
              </a:buClr>
              <a:buFont typeface="Arial"/>
              <a:buNone/>
              <a:defRPr sz="1200" b="0" i="0" u="none" strike="noStrike" cap="none">
                <a:solidFill>
                  <a:schemeClr val="dk1"/>
                </a:solidFill>
                <a:latin typeface="Arial"/>
                <a:ea typeface="Arial"/>
                <a:cs typeface="Arial"/>
                <a:sym typeface="Arial"/>
              </a:defRPr>
            </a:lvl1pPr>
            <a:lvl2pPr marL="457200" marR="0" lvl="1" indent="0" algn="l" rtl="0">
              <a:spcBef>
                <a:spcPts val="560"/>
              </a:spcBef>
              <a:buClr>
                <a:schemeClr val="dk1"/>
              </a:buClr>
              <a:buFont typeface="Arial"/>
              <a:buNone/>
              <a:defRPr sz="2800" b="0" i="0" u="none" strike="noStrike" cap="none">
                <a:solidFill>
                  <a:schemeClr val="dk1"/>
                </a:solidFill>
                <a:latin typeface="Arial"/>
                <a:ea typeface="Arial"/>
                <a:cs typeface="Arial"/>
                <a:sym typeface="Arial"/>
              </a:defRPr>
            </a:lvl2pPr>
            <a:lvl3pPr marL="914400" marR="0" lvl="2" indent="0" algn="l" rtl="0">
              <a:spcBef>
                <a:spcPts val="480"/>
              </a:spcBef>
              <a:buClr>
                <a:schemeClr val="dk1"/>
              </a:buClr>
              <a:buFont typeface="Arial"/>
              <a:buNone/>
              <a:defRPr sz="2400" b="0" i="0" u="none" strike="noStrike" cap="none">
                <a:solidFill>
                  <a:schemeClr val="dk1"/>
                </a:solidFill>
                <a:latin typeface="Arial"/>
                <a:ea typeface="Arial"/>
                <a:cs typeface="Arial"/>
                <a:sym typeface="Arial"/>
              </a:defRPr>
            </a:lvl3pPr>
            <a:lvl4pPr marL="1371600" marR="0" lvl="3"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4pPr>
            <a:lvl5pPr marL="1828800" marR="0" lvl="4"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5pPr>
            <a:lvl6pPr marL="2286000" marR="0" lvl="5"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6pPr>
            <a:lvl7pPr marL="2743200" marR="0" lvl="6"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7pPr>
            <a:lvl8pPr marL="3200400" marR="0" lvl="7"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8pPr>
            <a:lvl9pPr marL="3657600" marR="0" lvl="8"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9pPr>
          </a:lstStyle>
          <a:p>
            <a:endParaRPr/>
          </a:p>
        </p:txBody>
      </p:sp>
      <p:sp>
        <p:nvSpPr>
          <p:cNvPr id="38" name="Shape 38"/>
          <p:cNvSpPr/>
          <p:nvPr/>
        </p:nvSpPr>
        <p:spPr>
          <a:xfrm>
            <a:off x="0" y="3219822"/>
            <a:ext cx="2160000" cy="1584176"/>
          </a:xfrm>
          <a:prstGeom prst="rect">
            <a:avLst/>
          </a:prstGeom>
          <a:solidFill>
            <a:schemeClr val="lt1"/>
          </a:solidFill>
          <a:ln>
            <a:noFill/>
          </a:ln>
        </p:spPr>
        <p:txBody>
          <a:bodyPr wrap="square" lIns="91425" tIns="45700" rIns="91425" bIns="45700" anchor="ctr" anchorCtr="0">
            <a:noAutofit/>
          </a:bodyPr>
          <a:lstStyle/>
          <a:p>
            <a:pPr algn="ctr"/>
            <a:endParaRPr sz="1800">
              <a:solidFill>
                <a:srgbClr val="FFFFFF"/>
              </a:solidFill>
            </a:endParaRPr>
          </a:p>
        </p:txBody>
      </p:sp>
      <p:sp>
        <p:nvSpPr>
          <p:cNvPr id="39" name="Shape 39"/>
          <p:cNvSpPr/>
          <p:nvPr/>
        </p:nvSpPr>
        <p:spPr>
          <a:xfrm>
            <a:off x="2328000" y="3219822"/>
            <a:ext cx="2160000" cy="1584176"/>
          </a:xfrm>
          <a:prstGeom prst="rect">
            <a:avLst/>
          </a:prstGeom>
          <a:solidFill>
            <a:schemeClr val="lt1"/>
          </a:solidFill>
          <a:ln>
            <a:noFill/>
          </a:ln>
        </p:spPr>
        <p:txBody>
          <a:bodyPr wrap="square" lIns="91425" tIns="45700" rIns="91425" bIns="45700" anchor="ctr" anchorCtr="0">
            <a:noAutofit/>
          </a:bodyPr>
          <a:lstStyle/>
          <a:p>
            <a:pPr algn="ctr"/>
            <a:endParaRPr sz="1800">
              <a:solidFill>
                <a:srgbClr val="FFFFFF"/>
              </a:solidFill>
            </a:endParaRPr>
          </a:p>
        </p:txBody>
      </p:sp>
      <p:sp>
        <p:nvSpPr>
          <p:cNvPr id="40" name="Shape 40"/>
          <p:cNvSpPr/>
          <p:nvPr/>
        </p:nvSpPr>
        <p:spPr>
          <a:xfrm>
            <a:off x="4656000" y="3219822"/>
            <a:ext cx="2160000" cy="1584176"/>
          </a:xfrm>
          <a:prstGeom prst="rect">
            <a:avLst/>
          </a:prstGeom>
          <a:solidFill>
            <a:schemeClr val="lt1"/>
          </a:solidFill>
          <a:ln>
            <a:noFill/>
          </a:ln>
        </p:spPr>
        <p:txBody>
          <a:bodyPr wrap="square" lIns="91425" tIns="45700" rIns="91425" bIns="45700" anchor="ctr" anchorCtr="0">
            <a:noAutofit/>
          </a:bodyPr>
          <a:lstStyle/>
          <a:p>
            <a:pPr algn="ctr"/>
            <a:endParaRPr sz="1800">
              <a:solidFill>
                <a:srgbClr val="FFFFFF"/>
              </a:solidFill>
            </a:endParaRPr>
          </a:p>
        </p:txBody>
      </p:sp>
      <p:sp>
        <p:nvSpPr>
          <p:cNvPr id="41" name="Shape 41"/>
          <p:cNvSpPr/>
          <p:nvPr/>
        </p:nvSpPr>
        <p:spPr>
          <a:xfrm>
            <a:off x="6984000" y="3219822"/>
            <a:ext cx="2160000" cy="1584176"/>
          </a:xfrm>
          <a:prstGeom prst="rect">
            <a:avLst/>
          </a:prstGeom>
          <a:solidFill>
            <a:schemeClr val="lt1"/>
          </a:solidFill>
          <a:ln>
            <a:noFill/>
          </a:ln>
        </p:spPr>
        <p:txBody>
          <a:bodyPr wrap="square" lIns="91425" tIns="45700" rIns="91425" bIns="45700" anchor="ctr" anchorCtr="0">
            <a:noAutofit/>
          </a:bodyPr>
          <a:lstStyle/>
          <a:p>
            <a:pPr algn="ctr"/>
            <a:endParaRPr sz="1800">
              <a:solidFill>
                <a:srgbClr val="FFFFFF"/>
              </a:solidFill>
            </a:endParaRPr>
          </a:p>
        </p:txBody>
      </p:sp>
      <p:sp>
        <p:nvSpPr>
          <p:cNvPr id="42" name="Shape 42"/>
          <p:cNvSpPr txBox="1">
            <a:spLocks noGrp="1"/>
          </p:cNvSpPr>
          <p:nvPr>
            <p:ph type="title"/>
          </p:nvPr>
        </p:nvSpPr>
        <p:spPr>
          <a:xfrm>
            <a:off x="14325" y="143325"/>
            <a:ext cx="9144000" cy="601800"/>
          </a:xfrm>
          <a:prstGeom prst="rect">
            <a:avLst/>
          </a:prstGeom>
          <a:noFill/>
          <a:ln>
            <a:noFill/>
          </a:ln>
        </p:spPr>
        <p:txBody>
          <a:bodyPr wrap="square" lIns="91425" tIns="91425" rIns="91425" bIns="91425" anchor="ctr" anchorCtr="0"/>
          <a:lstStyle>
            <a:lvl1pPr lvl="0" algn="ctr" rtl="0">
              <a:spcBef>
                <a:spcPts val="0"/>
              </a:spcBef>
              <a:buNone/>
              <a:defRPr sz="3600">
                <a:solidFill>
                  <a:schemeClr val="lt1"/>
                </a:solidFill>
              </a:defRPr>
            </a:lvl1pPr>
            <a:lvl2pPr lvl="1" algn="ctr" rtl="0">
              <a:spcBef>
                <a:spcPts val="0"/>
              </a:spcBef>
              <a:buNone/>
              <a:defRPr>
                <a:solidFill>
                  <a:schemeClr val="lt1"/>
                </a:solidFill>
              </a:defRPr>
            </a:lvl2pPr>
            <a:lvl3pPr lvl="2" algn="ctr" rtl="0">
              <a:spcBef>
                <a:spcPts val="0"/>
              </a:spcBef>
              <a:buNone/>
              <a:defRPr>
                <a:solidFill>
                  <a:schemeClr val="lt1"/>
                </a:solidFill>
              </a:defRPr>
            </a:lvl3pPr>
            <a:lvl4pPr lvl="3" algn="ctr" rtl="0">
              <a:spcBef>
                <a:spcPts val="0"/>
              </a:spcBef>
              <a:buNone/>
              <a:defRPr>
                <a:solidFill>
                  <a:schemeClr val="lt1"/>
                </a:solidFill>
              </a:defRPr>
            </a:lvl4pPr>
            <a:lvl5pPr lvl="4" algn="ctr" rtl="0">
              <a:spcBef>
                <a:spcPts val="0"/>
              </a:spcBef>
              <a:buNone/>
              <a:defRPr>
                <a:solidFill>
                  <a:schemeClr val="lt1"/>
                </a:solidFill>
              </a:defRPr>
            </a:lvl5pPr>
            <a:lvl6pPr lvl="5" algn="ctr" rtl="0">
              <a:spcBef>
                <a:spcPts val="0"/>
              </a:spcBef>
              <a:buNone/>
              <a:defRPr>
                <a:solidFill>
                  <a:schemeClr val="lt1"/>
                </a:solidFill>
              </a:defRPr>
            </a:lvl6pPr>
            <a:lvl7pPr lvl="6" algn="ctr" rtl="0">
              <a:spcBef>
                <a:spcPts val="0"/>
              </a:spcBef>
              <a:buNone/>
              <a:defRPr>
                <a:solidFill>
                  <a:schemeClr val="lt1"/>
                </a:solidFill>
              </a:defRPr>
            </a:lvl7pPr>
            <a:lvl8pPr lvl="7" algn="ctr" rtl="0">
              <a:spcBef>
                <a:spcPts val="0"/>
              </a:spcBef>
              <a:buNone/>
              <a:defRPr>
                <a:solidFill>
                  <a:schemeClr val="lt1"/>
                </a:solidFill>
              </a:defRPr>
            </a:lvl8pPr>
            <a:lvl9pPr lvl="8" algn="ctr" rtl="0">
              <a:spcBef>
                <a:spcPts val="0"/>
              </a:spcBef>
              <a:buNone/>
              <a:defRPr>
                <a:solidFill>
                  <a:schemeClr val="lt1"/>
                </a:solidFill>
              </a:defRPr>
            </a:lvl9pPr>
          </a:lstStyle>
          <a:p>
            <a:endParaRPr/>
          </a:p>
        </p:txBody>
      </p:sp>
      <p:sp>
        <p:nvSpPr>
          <p:cNvPr id="43" name="Shape 43"/>
          <p:cNvSpPr txBox="1">
            <a:spLocks noGrp="1"/>
          </p:cNvSpPr>
          <p:nvPr>
            <p:ph type="subTitle" idx="1"/>
          </p:nvPr>
        </p:nvSpPr>
        <p:spPr>
          <a:xfrm>
            <a:off x="7175" y="738118"/>
            <a:ext cx="9108000" cy="279600"/>
          </a:xfrm>
          <a:prstGeom prst="rect">
            <a:avLst/>
          </a:prstGeom>
          <a:noFill/>
          <a:ln>
            <a:noFill/>
          </a:ln>
        </p:spPr>
        <p:txBody>
          <a:bodyPr wrap="square" lIns="91425" tIns="91425" rIns="91425" bIns="91425" anchor="ctr" anchorCtr="0"/>
          <a:lstStyle>
            <a:lvl1pPr lvl="0" algn="ctr" rtl="0">
              <a:spcBef>
                <a:spcPts val="0"/>
              </a:spcBef>
              <a:buNone/>
              <a:defRPr>
                <a:solidFill>
                  <a:schemeClr val="lt1"/>
                </a:solidFill>
              </a:defRPr>
            </a:lvl1pPr>
            <a:lvl2pPr lvl="1" algn="ctr" rtl="0">
              <a:spcBef>
                <a:spcPts val="0"/>
              </a:spcBef>
              <a:buNone/>
              <a:defRPr>
                <a:solidFill>
                  <a:schemeClr val="lt1"/>
                </a:solidFill>
              </a:defRPr>
            </a:lvl2pPr>
            <a:lvl3pPr lvl="2" algn="ctr" rtl="0">
              <a:spcBef>
                <a:spcPts val="0"/>
              </a:spcBef>
              <a:buNone/>
              <a:defRPr>
                <a:solidFill>
                  <a:schemeClr val="lt1"/>
                </a:solidFill>
              </a:defRPr>
            </a:lvl3pPr>
            <a:lvl4pPr lvl="3" algn="ctr" rtl="0">
              <a:spcBef>
                <a:spcPts val="0"/>
              </a:spcBef>
              <a:buNone/>
              <a:defRPr>
                <a:solidFill>
                  <a:schemeClr val="lt1"/>
                </a:solidFill>
              </a:defRPr>
            </a:lvl4pPr>
            <a:lvl5pPr lvl="4" algn="ctr" rtl="0">
              <a:spcBef>
                <a:spcPts val="0"/>
              </a:spcBef>
              <a:buNone/>
              <a:defRPr>
                <a:solidFill>
                  <a:schemeClr val="lt1"/>
                </a:solidFill>
              </a:defRPr>
            </a:lvl5pPr>
            <a:lvl6pPr lvl="5" algn="ctr" rtl="0">
              <a:spcBef>
                <a:spcPts val="0"/>
              </a:spcBef>
              <a:buNone/>
              <a:defRPr>
                <a:solidFill>
                  <a:schemeClr val="lt1"/>
                </a:solidFill>
              </a:defRPr>
            </a:lvl6pPr>
            <a:lvl7pPr lvl="6" algn="ctr" rtl="0">
              <a:spcBef>
                <a:spcPts val="0"/>
              </a:spcBef>
              <a:buNone/>
              <a:defRPr>
                <a:solidFill>
                  <a:schemeClr val="lt1"/>
                </a:solidFill>
              </a:defRPr>
            </a:lvl7pPr>
            <a:lvl8pPr lvl="7" algn="ctr" rtl="0">
              <a:spcBef>
                <a:spcPts val="0"/>
              </a:spcBef>
              <a:buNone/>
              <a:defRPr>
                <a:solidFill>
                  <a:schemeClr val="lt1"/>
                </a:solidFill>
              </a:defRPr>
            </a:lvl8pPr>
            <a:lvl9pPr lvl="8" algn="ctr" rtl="0">
              <a:spcBef>
                <a:spcPts val="0"/>
              </a:spcBef>
              <a:buNone/>
              <a:defRPr>
                <a:solidFill>
                  <a:schemeClr val="lt1"/>
                </a:solidFill>
              </a:defRPr>
            </a:lvl9pPr>
          </a:lstStyle>
          <a:p>
            <a:endParaRPr/>
          </a:p>
        </p:txBody>
      </p:sp>
      <p:pic>
        <p:nvPicPr>
          <p:cNvPr id="14" name="Picture 13">
            <a:extLst>
              <a:ext uri="{FF2B5EF4-FFF2-40B4-BE49-F238E27FC236}">
                <a16:creationId xmlns:a16="http://schemas.microsoft.com/office/drawing/2014/main" id="{A8D501C4-9219-4E27-B05A-B4F56ED12B4D}"/>
              </a:ext>
            </a:extLst>
          </p:cNvPr>
          <p:cNvPicPr>
            <a:picLocks noChangeAspect="1"/>
          </p:cNvPicPr>
          <p:nvPr userDrawn="1"/>
        </p:nvPicPr>
        <p:blipFill>
          <a:blip r:embed="rId2"/>
          <a:stretch>
            <a:fillRect/>
          </a:stretch>
        </p:blipFill>
        <p:spPr>
          <a:xfrm>
            <a:off x="7940913" y="4664384"/>
            <a:ext cx="1159488" cy="418232"/>
          </a:xfrm>
          <a:prstGeom prst="rect">
            <a:avLst/>
          </a:prstGeom>
        </p:spPr>
      </p:pic>
    </p:spTree>
    <p:extLst>
      <p:ext uri="{BB962C8B-B14F-4D97-AF65-F5344CB8AC3E}">
        <p14:creationId xmlns:p14="http://schemas.microsoft.com/office/powerpoint/2010/main" val="257078924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cSld name="3_Images and Contents Layout">
    <p:spTree>
      <p:nvGrpSpPr>
        <p:cNvPr id="1" name="Shape 44"/>
        <p:cNvGrpSpPr/>
        <p:nvPr/>
      </p:nvGrpSpPr>
      <p:grpSpPr>
        <a:xfrm>
          <a:off x="0" y="0"/>
          <a:ext cx="0" cy="0"/>
          <a:chOff x="0" y="0"/>
          <a:chExt cx="0" cy="0"/>
        </a:xfrm>
      </p:grpSpPr>
      <p:sp>
        <p:nvSpPr>
          <p:cNvPr id="45" name="Shape 45"/>
          <p:cNvSpPr/>
          <p:nvPr/>
        </p:nvSpPr>
        <p:spPr>
          <a:xfrm>
            <a:off x="0" y="411510"/>
            <a:ext cx="6444208" cy="4320480"/>
          </a:xfrm>
          <a:prstGeom prst="rect">
            <a:avLst/>
          </a:prstGeom>
          <a:solidFill>
            <a:schemeClr val="bg2">
              <a:lumMod val="75000"/>
            </a:schemeClr>
          </a:solidFill>
          <a:ln>
            <a:noFill/>
          </a:ln>
        </p:spPr>
        <p:txBody>
          <a:bodyPr wrap="square" lIns="91425" tIns="45700" rIns="91425" bIns="45700" anchor="ctr" anchorCtr="0">
            <a:noAutofit/>
          </a:bodyPr>
          <a:lstStyle/>
          <a:p>
            <a:pPr algn="ctr"/>
            <a:endParaRPr sz="1800">
              <a:solidFill>
                <a:srgbClr val="FFFFFF"/>
              </a:solidFill>
            </a:endParaRPr>
          </a:p>
        </p:txBody>
      </p:sp>
      <p:sp>
        <p:nvSpPr>
          <p:cNvPr id="46" name="Shape 46"/>
          <p:cNvSpPr>
            <a:spLocks noGrp="1"/>
          </p:cNvSpPr>
          <p:nvPr>
            <p:ph type="pic" idx="2"/>
          </p:nvPr>
        </p:nvSpPr>
        <p:spPr>
          <a:xfrm>
            <a:off x="135622" y="195487"/>
            <a:ext cx="1944216" cy="4752526"/>
          </a:xfrm>
          <a:prstGeom prst="rect">
            <a:avLst/>
          </a:prstGeom>
          <a:solidFill>
            <a:srgbClr val="D8D8D8"/>
          </a:solidFill>
          <a:ln>
            <a:noFill/>
          </a:ln>
        </p:spPr>
        <p:txBody>
          <a:bodyPr wrap="square" lIns="91425" tIns="91425" rIns="91425" bIns="91425" anchor="ctr" anchorCtr="0"/>
          <a:lstStyle>
            <a:lvl1pPr marL="0" marR="0" lvl="0" indent="0" algn="ctr" rtl="0">
              <a:spcBef>
                <a:spcPts val="240"/>
              </a:spcBef>
              <a:buClr>
                <a:schemeClr val="dk1"/>
              </a:buClr>
              <a:buFont typeface="Arial"/>
              <a:buNone/>
              <a:defRPr sz="1200" b="0" i="0" u="none" strike="noStrike" cap="none">
                <a:solidFill>
                  <a:schemeClr val="dk1"/>
                </a:solidFill>
                <a:latin typeface="Arial"/>
                <a:ea typeface="Arial"/>
                <a:cs typeface="Arial"/>
                <a:sym typeface="Arial"/>
              </a:defRPr>
            </a:lvl1pPr>
            <a:lvl2pPr marL="457200" marR="0" lvl="1" indent="0" algn="l" rtl="0">
              <a:spcBef>
                <a:spcPts val="560"/>
              </a:spcBef>
              <a:buClr>
                <a:schemeClr val="dk1"/>
              </a:buClr>
              <a:buFont typeface="Arial"/>
              <a:buNone/>
              <a:defRPr sz="2800" b="0" i="0" u="none" strike="noStrike" cap="none">
                <a:solidFill>
                  <a:schemeClr val="dk1"/>
                </a:solidFill>
                <a:latin typeface="Arial"/>
                <a:ea typeface="Arial"/>
                <a:cs typeface="Arial"/>
                <a:sym typeface="Arial"/>
              </a:defRPr>
            </a:lvl2pPr>
            <a:lvl3pPr marL="914400" marR="0" lvl="2" indent="0" algn="l" rtl="0">
              <a:spcBef>
                <a:spcPts val="480"/>
              </a:spcBef>
              <a:buClr>
                <a:schemeClr val="dk1"/>
              </a:buClr>
              <a:buFont typeface="Arial"/>
              <a:buNone/>
              <a:defRPr sz="2400" b="0" i="0" u="none" strike="noStrike" cap="none">
                <a:solidFill>
                  <a:schemeClr val="dk1"/>
                </a:solidFill>
                <a:latin typeface="Arial"/>
                <a:ea typeface="Arial"/>
                <a:cs typeface="Arial"/>
                <a:sym typeface="Arial"/>
              </a:defRPr>
            </a:lvl3pPr>
            <a:lvl4pPr marL="1371600" marR="0" lvl="3"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4pPr>
            <a:lvl5pPr marL="1828800" marR="0" lvl="4"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5pPr>
            <a:lvl6pPr marL="2286000" marR="0" lvl="5"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6pPr>
            <a:lvl7pPr marL="2743200" marR="0" lvl="6"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7pPr>
            <a:lvl8pPr marL="3200400" marR="0" lvl="7"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8pPr>
            <a:lvl9pPr marL="3657600" marR="0" lvl="8"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9pPr>
          </a:lstStyle>
          <a:p>
            <a:endParaRPr/>
          </a:p>
        </p:txBody>
      </p:sp>
      <p:sp>
        <p:nvSpPr>
          <p:cNvPr id="47" name="Shape 47"/>
          <p:cNvSpPr>
            <a:spLocks noGrp="1"/>
          </p:cNvSpPr>
          <p:nvPr>
            <p:ph type="pic" idx="3"/>
          </p:nvPr>
        </p:nvSpPr>
        <p:spPr>
          <a:xfrm>
            <a:off x="2223854" y="195487"/>
            <a:ext cx="1944216" cy="4752526"/>
          </a:xfrm>
          <a:prstGeom prst="rect">
            <a:avLst/>
          </a:prstGeom>
          <a:solidFill>
            <a:srgbClr val="D8D8D8"/>
          </a:solidFill>
          <a:ln>
            <a:noFill/>
          </a:ln>
        </p:spPr>
        <p:txBody>
          <a:bodyPr wrap="square" lIns="91425" tIns="91425" rIns="91425" bIns="91425" anchor="ctr" anchorCtr="0"/>
          <a:lstStyle>
            <a:lvl1pPr marL="0" marR="0" lvl="0" indent="0" algn="ctr" rtl="0">
              <a:spcBef>
                <a:spcPts val="240"/>
              </a:spcBef>
              <a:buClr>
                <a:schemeClr val="dk1"/>
              </a:buClr>
              <a:buFont typeface="Arial"/>
              <a:buNone/>
              <a:defRPr sz="1200" b="0" i="0" u="none" strike="noStrike" cap="none">
                <a:solidFill>
                  <a:schemeClr val="dk1"/>
                </a:solidFill>
                <a:latin typeface="Arial"/>
                <a:ea typeface="Arial"/>
                <a:cs typeface="Arial"/>
                <a:sym typeface="Arial"/>
              </a:defRPr>
            </a:lvl1pPr>
            <a:lvl2pPr marL="457200" marR="0" lvl="1" indent="0" algn="l" rtl="0">
              <a:spcBef>
                <a:spcPts val="560"/>
              </a:spcBef>
              <a:buClr>
                <a:schemeClr val="dk1"/>
              </a:buClr>
              <a:buFont typeface="Arial"/>
              <a:buNone/>
              <a:defRPr sz="2800" b="0" i="0" u="none" strike="noStrike" cap="none">
                <a:solidFill>
                  <a:schemeClr val="dk1"/>
                </a:solidFill>
                <a:latin typeface="Arial"/>
                <a:ea typeface="Arial"/>
                <a:cs typeface="Arial"/>
                <a:sym typeface="Arial"/>
              </a:defRPr>
            </a:lvl2pPr>
            <a:lvl3pPr marL="914400" marR="0" lvl="2" indent="0" algn="l" rtl="0">
              <a:spcBef>
                <a:spcPts val="480"/>
              </a:spcBef>
              <a:buClr>
                <a:schemeClr val="dk1"/>
              </a:buClr>
              <a:buFont typeface="Arial"/>
              <a:buNone/>
              <a:defRPr sz="2400" b="0" i="0" u="none" strike="noStrike" cap="none">
                <a:solidFill>
                  <a:schemeClr val="dk1"/>
                </a:solidFill>
                <a:latin typeface="Arial"/>
                <a:ea typeface="Arial"/>
                <a:cs typeface="Arial"/>
                <a:sym typeface="Arial"/>
              </a:defRPr>
            </a:lvl3pPr>
            <a:lvl4pPr marL="1371600" marR="0" lvl="3"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4pPr>
            <a:lvl5pPr marL="1828800" marR="0" lvl="4"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5pPr>
            <a:lvl6pPr marL="2286000" marR="0" lvl="5"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6pPr>
            <a:lvl7pPr marL="2743200" marR="0" lvl="6"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7pPr>
            <a:lvl8pPr marL="3200400" marR="0" lvl="7"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8pPr>
            <a:lvl9pPr marL="3657600" marR="0" lvl="8"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9pPr>
          </a:lstStyle>
          <a:p>
            <a:endParaRPr/>
          </a:p>
        </p:txBody>
      </p:sp>
      <p:sp>
        <p:nvSpPr>
          <p:cNvPr id="48" name="Shape 48"/>
          <p:cNvSpPr>
            <a:spLocks noGrp="1"/>
          </p:cNvSpPr>
          <p:nvPr>
            <p:ph type="pic" idx="4"/>
          </p:nvPr>
        </p:nvSpPr>
        <p:spPr>
          <a:xfrm>
            <a:off x="4312086" y="195487"/>
            <a:ext cx="1944216" cy="4752526"/>
          </a:xfrm>
          <a:prstGeom prst="rect">
            <a:avLst/>
          </a:prstGeom>
          <a:solidFill>
            <a:srgbClr val="D8D8D8"/>
          </a:solidFill>
          <a:ln>
            <a:noFill/>
          </a:ln>
        </p:spPr>
        <p:txBody>
          <a:bodyPr wrap="square" lIns="91425" tIns="91425" rIns="91425" bIns="91425" anchor="ctr" anchorCtr="0"/>
          <a:lstStyle>
            <a:lvl1pPr marL="0" marR="0" lvl="0" indent="0" algn="ctr" rtl="0">
              <a:spcBef>
                <a:spcPts val="240"/>
              </a:spcBef>
              <a:buClr>
                <a:schemeClr val="dk1"/>
              </a:buClr>
              <a:buFont typeface="Arial"/>
              <a:buNone/>
              <a:defRPr sz="1200" b="0" i="0" u="none" strike="noStrike" cap="none">
                <a:solidFill>
                  <a:schemeClr val="dk1"/>
                </a:solidFill>
                <a:latin typeface="Arial"/>
                <a:ea typeface="Arial"/>
                <a:cs typeface="Arial"/>
                <a:sym typeface="Arial"/>
              </a:defRPr>
            </a:lvl1pPr>
            <a:lvl2pPr marL="457200" marR="0" lvl="1" indent="0" algn="l" rtl="0">
              <a:spcBef>
                <a:spcPts val="560"/>
              </a:spcBef>
              <a:buClr>
                <a:schemeClr val="dk1"/>
              </a:buClr>
              <a:buFont typeface="Arial"/>
              <a:buNone/>
              <a:defRPr sz="2800" b="0" i="0" u="none" strike="noStrike" cap="none">
                <a:solidFill>
                  <a:schemeClr val="dk1"/>
                </a:solidFill>
                <a:latin typeface="Arial"/>
                <a:ea typeface="Arial"/>
                <a:cs typeface="Arial"/>
                <a:sym typeface="Arial"/>
              </a:defRPr>
            </a:lvl2pPr>
            <a:lvl3pPr marL="914400" marR="0" lvl="2" indent="0" algn="l" rtl="0">
              <a:spcBef>
                <a:spcPts val="480"/>
              </a:spcBef>
              <a:buClr>
                <a:schemeClr val="dk1"/>
              </a:buClr>
              <a:buFont typeface="Arial"/>
              <a:buNone/>
              <a:defRPr sz="2400" b="0" i="0" u="none" strike="noStrike" cap="none">
                <a:solidFill>
                  <a:schemeClr val="dk1"/>
                </a:solidFill>
                <a:latin typeface="Arial"/>
                <a:ea typeface="Arial"/>
                <a:cs typeface="Arial"/>
                <a:sym typeface="Arial"/>
              </a:defRPr>
            </a:lvl3pPr>
            <a:lvl4pPr marL="1371600" marR="0" lvl="3"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4pPr>
            <a:lvl5pPr marL="1828800" marR="0" lvl="4"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5pPr>
            <a:lvl6pPr marL="2286000" marR="0" lvl="5"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6pPr>
            <a:lvl7pPr marL="2743200" marR="0" lvl="6"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7pPr>
            <a:lvl8pPr marL="3200400" marR="0" lvl="7"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8pPr>
            <a:lvl9pPr marL="3657600" marR="0" lvl="8"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9pPr>
          </a:lstStyle>
          <a:p>
            <a:endParaRPr/>
          </a:p>
        </p:txBody>
      </p:sp>
    </p:spTree>
    <p:extLst>
      <p:ext uri="{BB962C8B-B14F-4D97-AF65-F5344CB8AC3E}">
        <p14:creationId xmlns:p14="http://schemas.microsoft.com/office/powerpoint/2010/main" val="6598993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cSld name="1_Title Slide">
    <p:bg>
      <p:bgPr>
        <a:blipFill rotWithShape="1">
          <a:blip r:embed="rId2">
            <a:alphaModFix/>
          </a:blip>
          <a:stretch>
            <a:fillRect/>
          </a:stretch>
        </a:blipFill>
        <a:effectLst/>
      </p:bgPr>
    </p:bg>
    <p:spTree>
      <p:nvGrpSpPr>
        <p:cNvPr id="1" name="Shape 10"/>
        <p:cNvGrpSpPr/>
        <p:nvPr/>
      </p:nvGrpSpPr>
      <p:grpSpPr>
        <a:xfrm>
          <a:off x="0" y="0"/>
          <a:ext cx="0" cy="0"/>
          <a:chOff x="0" y="0"/>
          <a:chExt cx="0" cy="0"/>
        </a:xfrm>
      </p:grpSpPr>
      <p:sp>
        <p:nvSpPr>
          <p:cNvPr id="11" name="Shape 11"/>
          <p:cNvSpPr txBox="1">
            <a:spLocks noGrp="1"/>
          </p:cNvSpPr>
          <p:nvPr>
            <p:ph type="title"/>
          </p:nvPr>
        </p:nvSpPr>
        <p:spPr>
          <a:xfrm>
            <a:off x="1820200" y="374550"/>
            <a:ext cx="7323900" cy="662100"/>
          </a:xfrm>
          <a:prstGeom prst="rect">
            <a:avLst/>
          </a:prstGeom>
          <a:noFill/>
          <a:ln>
            <a:noFill/>
          </a:ln>
        </p:spPr>
        <p:txBody>
          <a:bodyPr wrap="square" lIns="91425" tIns="91425" rIns="91425" bIns="91425" anchor="ctr" anchorCtr="0"/>
          <a:lstStyle>
            <a:lvl1pPr marL="0" marR="0" lvl="0" indent="0" algn="l" rtl="0">
              <a:spcBef>
                <a:spcPts val="0"/>
              </a:spcBef>
              <a:buClr>
                <a:schemeClr val="dk1"/>
              </a:buClr>
              <a:buFont typeface="Arial"/>
              <a:buNone/>
              <a:defRPr sz="3600" b="1" i="0" u="none" strike="noStrike" cap="none">
                <a:solidFill>
                  <a:schemeClr val="dk1"/>
                </a:solidFill>
                <a:latin typeface="Arial"/>
                <a:ea typeface="Arial"/>
                <a:cs typeface="Arial"/>
                <a:sym typeface="Arial"/>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 name="Shape 13">
            <a:extLst>
              <a:ext uri="{FF2B5EF4-FFF2-40B4-BE49-F238E27FC236}">
                <a16:creationId xmlns:a16="http://schemas.microsoft.com/office/drawing/2014/main" id="{648DF950-D401-4768-802A-324D38F79B26}"/>
              </a:ext>
            </a:extLst>
          </p:cNvPr>
          <p:cNvSpPr/>
          <p:nvPr userDrawn="1"/>
        </p:nvSpPr>
        <p:spPr>
          <a:xfrm>
            <a:off x="0" y="4603500"/>
            <a:ext cx="9144000" cy="540000"/>
          </a:xfrm>
          <a:prstGeom prst="rect">
            <a:avLst/>
          </a:prstGeom>
          <a:solidFill>
            <a:schemeClr val="bg2">
              <a:lumMod val="75000"/>
            </a:schemeClr>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pic>
        <p:nvPicPr>
          <p:cNvPr id="2" name="Picture 1">
            <a:extLst>
              <a:ext uri="{FF2B5EF4-FFF2-40B4-BE49-F238E27FC236}">
                <a16:creationId xmlns:a16="http://schemas.microsoft.com/office/drawing/2014/main" id="{A4B781B5-B681-4AFC-9D2A-01760128C124}"/>
              </a:ext>
            </a:extLst>
          </p:cNvPr>
          <p:cNvPicPr>
            <a:picLocks noChangeAspect="1"/>
          </p:cNvPicPr>
          <p:nvPr userDrawn="1"/>
        </p:nvPicPr>
        <p:blipFill>
          <a:blip r:embed="rId3"/>
          <a:stretch>
            <a:fillRect/>
          </a:stretch>
        </p:blipFill>
        <p:spPr>
          <a:xfrm>
            <a:off x="7940913" y="4664384"/>
            <a:ext cx="1159488" cy="418232"/>
          </a:xfrm>
          <a:prstGeom prst="rect">
            <a:avLst/>
          </a:prstGeom>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Images and Contents Layout">
    <p:spTree>
      <p:nvGrpSpPr>
        <p:cNvPr id="1" name="Shape 49"/>
        <p:cNvGrpSpPr/>
        <p:nvPr/>
      </p:nvGrpSpPr>
      <p:grpSpPr>
        <a:xfrm>
          <a:off x="0" y="0"/>
          <a:ext cx="0" cy="0"/>
          <a:chOff x="0" y="0"/>
          <a:chExt cx="0" cy="0"/>
        </a:xfrm>
      </p:grpSpPr>
      <p:sp>
        <p:nvSpPr>
          <p:cNvPr id="50" name="Shape 50"/>
          <p:cNvSpPr/>
          <p:nvPr/>
        </p:nvSpPr>
        <p:spPr>
          <a:xfrm>
            <a:off x="0" y="2932113"/>
            <a:ext cx="9144000" cy="2211387"/>
          </a:xfrm>
          <a:prstGeom prst="rect">
            <a:avLst/>
          </a:prstGeom>
          <a:solidFill>
            <a:schemeClr val="bg2">
              <a:lumMod val="75000"/>
            </a:schemeClr>
          </a:solidFill>
          <a:ln>
            <a:noFill/>
          </a:ln>
        </p:spPr>
        <p:txBody>
          <a:bodyPr wrap="square" lIns="91425" tIns="45700" rIns="91425" bIns="45700" anchor="ctr" anchorCtr="0">
            <a:noAutofit/>
          </a:bodyPr>
          <a:lstStyle/>
          <a:p>
            <a:pPr algn="ctr"/>
            <a:endParaRPr sz="1800">
              <a:solidFill>
                <a:srgbClr val="FFFFFF"/>
              </a:solidFill>
            </a:endParaRPr>
          </a:p>
        </p:txBody>
      </p:sp>
      <p:pic>
        <p:nvPicPr>
          <p:cNvPr id="51" name="Shape 51" descr="D:\Fullppt\005-PNG이미지\노트북.png"/>
          <p:cNvPicPr preferRelativeResize="0"/>
          <p:nvPr/>
        </p:nvPicPr>
        <p:blipFill rotWithShape="1">
          <a:blip r:embed="rId2">
            <a:alphaModFix/>
          </a:blip>
          <a:srcRect/>
          <a:stretch/>
        </p:blipFill>
        <p:spPr>
          <a:xfrm>
            <a:off x="2555776" y="1612511"/>
            <a:ext cx="7230270" cy="3196510"/>
          </a:xfrm>
          <a:prstGeom prst="rect">
            <a:avLst/>
          </a:prstGeom>
          <a:noFill/>
          <a:ln>
            <a:noFill/>
          </a:ln>
        </p:spPr>
      </p:pic>
      <p:sp>
        <p:nvSpPr>
          <p:cNvPr id="53" name="Shape 53"/>
          <p:cNvSpPr/>
          <p:nvPr/>
        </p:nvSpPr>
        <p:spPr>
          <a:xfrm>
            <a:off x="467544" y="3363837"/>
            <a:ext cx="3024336" cy="1165829"/>
          </a:xfrm>
          <a:prstGeom prst="rect">
            <a:avLst/>
          </a:prstGeom>
          <a:solidFill>
            <a:schemeClr val="lt1"/>
          </a:solidFill>
          <a:ln>
            <a:noFill/>
          </a:ln>
        </p:spPr>
        <p:txBody>
          <a:bodyPr wrap="square" lIns="91425" tIns="45700" rIns="91425" bIns="45700" anchor="ctr" anchorCtr="0">
            <a:noAutofit/>
          </a:bodyPr>
          <a:lstStyle/>
          <a:p>
            <a:pPr algn="ctr"/>
            <a:endParaRPr sz="1800">
              <a:solidFill>
                <a:srgbClr val="FFFFFF"/>
              </a:solidFill>
            </a:endParaRPr>
          </a:p>
        </p:txBody>
      </p:sp>
      <p:sp>
        <p:nvSpPr>
          <p:cNvPr id="54" name="Shape 54"/>
          <p:cNvSpPr txBox="1">
            <a:spLocks noGrp="1"/>
          </p:cNvSpPr>
          <p:nvPr>
            <p:ph type="title"/>
          </p:nvPr>
        </p:nvSpPr>
        <p:spPr>
          <a:xfrm>
            <a:off x="14325" y="143325"/>
            <a:ext cx="9144000" cy="601800"/>
          </a:xfrm>
          <a:prstGeom prst="rect">
            <a:avLst/>
          </a:prstGeom>
          <a:noFill/>
          <a:ln>
            <a:noFill/>
          </a:ln>
        </p:spPr>
        <p:txBody>
          <a:bodyPr wrap="square" lIns="91425" tIns="91425" rIns="91425" bIns="91425" anchor="ctr" anchorCtr="0"/>
          <a:lstStyle>
            <a:lvl1pPr lvl="0" algn="ctr" rtl="0">
              <a:spcBef>
                <a:spcPts val="0"/>
              </a:spcBef>
              <a:buNone/>
              <a:defRPr sz="3600"/>
            </a:lvl1pPr>
            <a:lvl2pPr lvl="1" algn="ctr" rtl="0">
              <a:spcBef>
                <a:spcPts val="0"/>
              </a:spcBef>
              <a:buNone/>
              <a:defRPr/>
            </a:lvl2pPr>
            <a:lvl3pPr lvl="2" algn="ctr" rtl="0">
              <a:spcBef>
                <a:spcPts val="0"/>
              </a:spcBef>
              <a:buNone/>
              <a:defRPr/>
            </a:lvl3pPr>
            <a:lvl4pPr lvl="3" algn="ctr" rtl="0">
              <a:spcBef>
                <a:spcPts val="0"/>
              </a:spcBef>
              <a:buNone/>
              <a:defRPr/>
            </a:lvl4pPr>
            <a:lvl5pPr lvl="4" algn="ctr" rtl="0">
              <a:spcBef>
                <a:spcPts val="0"/>
              </a:spcBef>
              <a:buNone/>
              <a:defRPr/>
            </a:lvl5pPr>
            <a:lvl6pPr lvl="5" algn="ctr" rtl="0">
              <a:spcBef>
                <a:spcPts val="0"/>
              </a:spcBef>
              <a:buNone/>
              <a:defRPr/>
            </a:lvl6pPr>
            <a:lvl7pPr lvl="6" algn="ctr" rtl="0">
              <a:spcBef>
                <a:spcPts val="0"/>
              </a:spcBef>
              <a:buNone/>
              <a:defRPr/>
            </a:lvl7pPr>
            <a:lvl8pPr lvl="7" algn="ctr" rtl="0">
              <a:spcBef>
                <a:spcPts val="0"/>
              </a:spcBef>
              <a:buNone/>
              <a:defRPr/>
            </a:lvl8pPr>
            <a:lvl9pPr lvl="8" algn="ctr" rtl="0">
              <a:spcBef>
                <a:spcPts val="0"/>
              </a:spcBef>
              <a:buNone/>
              <a:defRPr/>
            </a:lvl9pPr>
          </a:lstStyle>
          <a:p>
            <a:endParaRPr/>
          </a:p>
        </p:txBody>
      </p:sp>
      <p:sp>
        <p:nvSpPr>
          <p:cNvPr id="55" name="Shape 55"/>
          <p:cNvSpPr txBox="1">
            <a:spLocks noGrp="1"/>
          </p:cNvSpPr>
          <p:nvPr>
            <p:ph type="subTitle" idx="1"/>
          </p:nvPr>
        </p:nvSpPr>
        <p:spPr>
          <a:xfrm>
            <a:off x="7175" y="738118"/>
            <a:ext cx="9108000" cy="279600"/>
          </a:xfrm>
          <a:prstGeom prst="rect">
            <a:avLst/>
          </a:prstGeom>
          <a:noFill/>
          <a:ln>
            <a:noFill/>
          </a:ln>
        </p:spPr>
        <p:txBody>
          <a:bodyPr wrap="square" lIns="91425" tIns="91425" rIns="91425" bIns="91425" anchor="ctr" anchorCtr="0"/>
          <a:lstStyle>
            <a:lvl1pPr lvl="0" algn="ctr" rtl="0">
              <a:spcBef>
                <a:spcPts val="0"/>
              </a:spcBef>
              <a:buNone/>
              <a:defRPr/>
            </a:lvl1pPr>
            <a:lvl2pPr lvl="1" algn="ctr" rtl="0">
              <a:spcBef>
                <a:spcPts val="0"/>
              </a:spcBef>
              <a:buNone/>
              <a:defRPr/>
            </a:lvl2pPr>
            <a:lvl3pPr lvl="2" algn="ctr" rtl="0">
              <a:spcBef>
                <a:spcPts val="0"/>
              </a:spcBef>
              <a:buNone/>
              <a:defRPr/>
            </a:lvl3pPr>
            <a:lvl4pPr lvl="3" algn="ctr" rtl="0">
              <a:spcBef>
                <a:spcPts val="0"/>
              </a:spcBef>
              <a:buNone/>
              <a:defRPr/>
            </a:lvl4pPr>
            <a:lvl5pPr lvl="4" algn="ctr" rtl="0">
              <a:spcBef>
                <a:spcPts val="0"/>
              </a:spcBef>
              <a:buNone/>
              <a:defRPr/>
            </a:lvl5pPr>
            <a:lvl6pPr lvl="5" algn="ctr" rtl="0">
              <a:spcBef>
                <a:spcPts val="0"/>
              </a:spcBef>
              <a:buNone/>
              <a:defRPr/>
            </a:lvl6pPr>
            <a:lvl7pPr lvl="6" algn="ctr" rtl="0">
              <a:spcBef>
                <a:spcPts val="0"/>
              </a:spcBef>
              <a:buNone/>
              <a:defRPr/>
            </a:lvl7pPr>
            <a:lvl8pPr lvl="7" algn="ctr" rtl="0">
              <a:spcBef>
                <a:spcPts val="0"/>
              </a:spcBef>
              <a:buNone/>
              <a:defRPr/>
            </a:lvl8pPr>
            <a:lvl9pPr lvl="8" algn="ctr" rtl="0">
              <a:spcBef>
                <a:spcPts val="0"/>
              </a:spcBef>
              <a:buNone/>
              <a:defRPr/>
            </a:lvl9pPr>
          </a:lstStyle>
          <a:p>
            <a:endParaRPr/>
          </a:p>
        </p:txBody>
      </p:sp>
      <p:sp>
        <p:nvSpPr>
          <p:cNvPr id="9" name="Shape 63">
            <a:extLst>
              <a:ext uri="{FF2B5EF4-FFF2-40B4-BE49-F238E27FC236}">
                <a16:creationId xmlns:a16="http://schemas.microsoft.com/office/drawing/2014/main" id="{A14A5CFE-4D08-4B86-B4DC-352B9190C907}"/>
              </a:ext>
            </a:extLst>
          </p:cNvPr>
          <p:cNvSpPr/>
          <p:nvPr userDrawn="1"/>
        </p:nvSpPr>
        <p:spPr>
          <a:xfrm>
            <a:off x="0" y="879574"/>
            <a:ext cx="9144000" cy="108000"/>
          </a:xfrm>
          <a:prstGeom prst="rect">
            <a:avLst/>
          </a:prstGeom>
          <a:solidFill>
            <a:schemeClr val="bg2">
              <a:lumMod val="75000"/>
            </a:schemeClr>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pic>
        <p:nvPicPr>
          <p:cNvPr id="10" name="Picture 9">
            <a:extLst>
              <a:ext uri="{FF2B5EF4-FFF2-40B4-BE49-F238E27FC236}">
                <a16:creationId xmlns:a16="http://schemas.microsoft.com/office/drawing/2014/main" id="{C3D49C6C-85C6-443E-95A4-8201FAC59F57}"/>
              </a:ext>
            </a:extLst>
          </p:cNvPr>
          <p:cNvPicPr>
            <a:picLocks noChangeAspect="1"/>
          </p:cNvPicPr>
          <p:nvPr userDrawn="1"/>
        </p:nvPicPr>
        <p:blipFill>
          <a:blip r:embed="rId3"/>
          <a:stretch>
            <a:fillRect/>
          </a:stretch>
        </p:blipFill>
        <p:spPr>
          <a:xfrm>
            <a:off x="7940913" y="4664384"/>
            <a:ext cx="1159488" cy="418232"/>
          </a:xfrm>
          <a:prstGeom prst="rect">
            <a:avLst/>
          </a:prstGeom>
        </p:spPr>
      </p:pic>
    </p:spTree>
    <p:extLst>
      <p:ext uri="{BB962C8B-B14F-4D97-AF65-F5344CB8AC3E}">
        <p14:creationId xmlns:p14="http://schemas.microsoft.com/office/powerpoint/2010/main" val="284263182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cSld name="4_Images and Contents Layout">
    <p:spTree>
      <p:nvGrpSpPr>
        <p:cNvPr id="1" name="Shape 59"/>
        <p:cNvGrpSpPr/>
        <p:nvPr/>
      </p:nvGrpSpPr>
      <p:grpSpPr>
        <a:xfrm>
          <a:off x="0" y="0"/>
          <a:ext cx="0" cy="0"/>
          <a:chOff x="0" y="0"/>
          <a:chExt cx="0" cy="0"/>
        </a:xfrm>
      </p:grpSpPr>
      <p:sp>
        <p:nvSpPr>
          <p:cNvPr id="60" name="Shape 60"/>
          <p:cNvSpPr>
            <a:spLocks noGrp="1"/>
          </p:cNvSpPr>
          <p:nvPr>
            <p:ph type="pic" idx="2"/>
          </p:nvPr>
        </p:nvSpPr>
        <p:spPr>
          <a:xfrm>
            <a:off x="0" y="-1"/>
            <a:ext cx="3059832" cy="5143501"/>
          </a:xfrm>
          <a:prstGeom prst="rect">
            <a:avLst/>
          </a:prstGeom>
          <a:solidFill>
            <a:srgbClr val="D8D8D8"/>
          </a:solidFill>
          <a:ln>
            <a:noFill/>
          </a:ln>
        </p:spPr>
        <p:txBody>
          <a:bodyPr wrap="square" lIns="91425" tIns="91425" rIns="91425" bIns="91425" anchor="ctr" anchorCtr="0"/>
          <a:lstStyle>
            <a:lvl1pPr marL="0" marR="0" lvl="0" indent="0" algn="ctr" rtl="0">
              <a:spcBef>
                <a:spcPts val="240"/>
              </a:spcBef>
              <a:buClr>
                <a:schemeClr val="dk1"/>
              </a:buClr>
              <a:buFont typeface="Arial"/>
              <a:buNone/>
              <a:defRPr sz="1200" b="0" i="0" u="none" strike="noStrike" cap="none">
                <a:solidFill>
                  <a:schemeClr val="dk1"/>
                </a:solidFill>
                <a:latin typeface="Arial"/>
                <a:ea typeface="Arial"/>
                <a:cs typeface="Arial"/>
                <a:sym typeface="Arial"/>
              </a:defRPr>
            </a:lvl1pPr>
            <a:lvl2pPr marL="457200" marR="0" lvl="1" indent="0" algn="l" rtl="0">
              <a:spcBef>
                <a:spcPts val="560"/>
              </a:spcBef>
              <a:buClr>
                <a:schemeClr val="dk1"/>
              </a:buClr>
              <a:buFont typeface="Arial"/>
              <a:buNone/>
              <a:defRPr sz="2800" b="0" i="0" u="none" strike="noStrike" cap="none">
                <a:solidFill>
                  <a:schemeClr val="dk1"/>
                </a:solidFill>
                <a:latin typeface="Arial"/>
                <a:ea typeface="Arial"/>
                <a:cs typeface="Arial"/>
                <a:sym typeface="Arial"/>
              </a:defRPr>
            </a:lvl2pPr>
            <a:lvl3pPr marL="914400" marR="0" lvl="2" indent="0" algn="l" rtl="0">
              <a:spcBef>
                <a:spcPts val="480"/>
              </a:spcBef>
              <a:buClr>
                <a:schemeClr val="dk1"/>
              </a:buClr>
              <a:buFont typeface="Arial"/>
              <a:buNone/>
              <a:defRPr sz="2400" b="0" i="0" u="none" strike="noStrike" cap="none">
                <a:solidFill>
                  <a:schemeClr val="dk1"/>
                </a:solidFill>
                <a:latin typeface="Arial"/>
                <a:ea typeface="Arial"/>
                <a:cs typeface="Arial"/>
                <a:sym typeface="Arial"/>
              </a:defRPr>
            </a:lvl3pPr>
            <a:lvl4pPr marL="1371600" marR="0" lvl="3"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4pPr>
            <a:lvl5pPr marL="1828800" marR="0" lvl="4"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5pPr>
            <a:lvl6pPr marL="2286000" marR="0" lvl="5"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6pPr>
            <a:lvl7pPr marL="2743200" marR="0" lvl="6"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7pPr>
            <a:lvl8pPr marL="3200400" marR="0" lvl="7"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8pPr>
            <a:lvl9pPr marL="3657600" marR="0" lvl="8"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9pPr>
          </a:lstStyle>
          <a:p>
            <a:endParaRPr/>
          </a:p>
        </p:txBody>
      </p:sp>
      <p:sp>
        <p:nvSpPr>
          <p:cNvPr id="61" name="Shape 61"/>
          <p:cNvSpPr/>
          <p:nvPr/>
        </p:nvSpPr>
        <p:spPr>
          <a:xfrm>
            <a:off x="4860032" y="0"/>
            <a:ext cx="36000" cy="5143500"/>
          </a:xfrm>
          <a:prstGeom prst="rect">
            <a:avLst/>
          </a:prstGeom>
          <a:solidFill>
            <a:schemeClr val="bg2">
              <a:lumMod val="75000"/>
            </a:schemeClr>
          </a:solidFill>
          <a:ln>
            <a:noFill/>
          </a:ln>
        </p:spPr>
        <p:txBody>
          <a:bodyPr wrap="square" lIns="91425" tIns="45700" rIns="91425" bIns="45700" anchor="ctr" anchorCtr="0">
            <a:noAutofit/>
          </a:bodyPr>
          <a:lstStyle/>
          <a:p>
            <a:pPr algn="ctr"/>
            <a:endParaRPr sz="1800">
              <a:solidFill>
                <a:srgbClr val="FFFFFF"/>
              </a:solidFill>
            </a:endParaRPr>
          </a:p>
        </p:txBody>
      </p:sp>
      <p:sp>
        <p:nvSpPr>
          <p:cNvPr id="62" name="Shape 62"/>
          <p:cNvSpPr/>
          <p:nvPr/>
        </p:nvSpPr>
        <p:spPr>
          <a:xfrm>
            <a:off x="4896032" y="1311750"/>
            <a:ext cx="180000" cy="2520000"/>
          </a:xfrm>
          <a:prstGeom prst="rect">
            <a:avLst/>
          </a:prstGeom>
          <a:solidFill>
            <a:schemeClr val="bg2">
              <a:lumMod val="75000"/>
            </a:schemeClr>
          </a:solidFill>
          <a:ln>
            <a:noFill/>
          </a:ln>
        </p:spPr>
        <p:txBody>
          <a:bodyPr wrap="square" lIns="91425" tIns="45700" rIns="91425" bIns="45700" anchor="ctr" anchorCtr="0">
            <a:noAutofit/>
          </a:bodyPr>
          <a:lstStyle/>
          <a:p>
            <a:pPr algn="ctr"/>
            <a:endParaRPr sz="1800">
              <a:solidFill>
                <a:srgbClr val="FFFFFF"/>
              </a:solidFill>
            </a:endParaRPr>
          </a:p>
        </p:txBody>
      </p:sp>
    </p:spTree>
    <p:extLst>
      <p:ext uri="{BB962C8B-B14F-4D97-AF65-F5344CB8AC3E}">
        <p14:creationId xmlns:p14="http://schemas.microsoft.com/office/powerpoint/2010/main" val="365155732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cSld name="4_Basic Layout">
    <p:spTree>
      <p:nvGrpSpPr>
        <p:cNvPr id="1" name="Shape 63"/>
        <p:cNvGrpSpPr/>
        <p:nvPr/>
      </p:nvGrpSpPr>
      <p:grpSpPr>
        <a:xfrm>
          <a:off x="0" y="0"/>
          <a:ext cx="0" cy="0"/>
          <a:chOff x="0" y="0"/>
          <a:chExt cx="0" cy="0"/>
        </a:xfrm>
      </p:grpSpPr>
    </p:spTree>
    <p:extLst>
      <p:ext uri="{BB962C8B-B14F-4D97-AF65-F5344CB8AC3E}">
        <p14:creationId xmlns:p14="http://schemas.microsoft.com/office/powerpoint/2010/main" val="134677270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cSld name="5_Images and Contents Layout">
    <p:bg>
      <p:bgPr>
        <a:solidFill>
          <a:schemeClr val="bg2">
            <a:lumMod val="75000"/>
          </a:schemeClr>
        </a:solidFill>
        <a:effectLst/>
      </p:bgPr>
    </p:bg>
    <p:spTree>
      <p:nvGrpSpPr>
        <p:cNvPr id="1" name="Shape 64"/>
        <p:cNvGrpSpPr/>
        <p:nvPr/>
      </p:nvGrpSpPr>
      <p:grpSpPr>
        <a:xfrm>
          <a:off x="0" y="0"/>
          <a:ext cx="0" cy="0"/>
          <a:chOff x="0" y="0"/>
          <a:chExt cx="0" cy="0"/>
        </a:xfrm>
      </p:grpSpPr>
      <p:sp>
        <p:nvSpPr>
          <p:cNvPr id="65" name="Shape 65"/>
          <p:cNvSpPr>
            <a:spLocks noGrp="1"/>
          </p:cNvSpPr>
          <p:nvPr>
            <p:ph type="pic" idx="2"/>
          </p:nvPr>
        </p:nvSpPr>
        <p:spPr>
          <a:xfrm>
            <a:off x="0" y="-1"/>
            <a:ext cx="9144000" cy="3076575"/>
          </a:xfrm>
          <a:prstGeom prst="rect">
            <a:avLst/>
          </a:prstGeom>
          <a:solidFill>
            <a:srgbClr val="D8D8D8"/>
          </a:solidFill>
          <a:ln>
            <a:noFill/>
          </a:ln>
        </p:spPr>
        <p:txBody>
          <a:bodyPr wrap="square" lIns="91425" tIns="91425" rIns="91425" bIns="91425" anchor="ctr" anchorCtr="0"/>
          <a:lstStyle>
            <a:lvl1pPr marL="0" marR="0" lvl="0" indent="0" algn="ctr" rtl="0">
              <a:spcBef>
                <a:spcPts val="240"/>
              </a:spcBef>
              <a:buClr>
                <a:schemeClr val="dk1"/>
              </a:buClr>
              <a:buFont typeface="Arial"/>
              <a:buNone/>
              <a:defRPr sz="1200" b="0" i="0" u="none" strike="noStrike" cap="none">
                <a:solidFill>
                  <a:schemeClr val="dk1"/>
                </a:solidFill>
                <a:latin typeface="Arial"/>
                <a:ea typeface="Arial"/>
                <a:cs typeface="Arial"/>
                <a:sym typeface="Arial"/>
              </a:defRPr>
            </a:lvl1pPr>
            <a:lvl2pPr marL="457200" marR="0" lvl="1" indent="0" algn="l" rtl="0">
              <a:spcBef>
                <a:spcPts val="560"/>
              </a:spcBef>
              <a:buClr>
                <a:schemeClr val="dk1"/>
              </a:buClr>
              <a:buFont typeface="Arial"/>
              <a:buNone/>
              <a:defRPr sz="2800" b="0" i="0" u="none" strike="noStrike" cap="none">
                <a:solidFill>
                  <a:schemeClr val="dk1"/>
                </a:solidFill>
                <a:latin typeface="Arial"/>
                <a:ea typeface="Arial"/>
                <a:cs typeface="Arial"/>
                <a:sym typeface="Arial"/>
              </a:defRPr>
            </a:lvl2pPr>
            <a:lvl3pPr marL="914400" marR="0" lvl="2" indent="0" algn="l" rtl="0">
              <a:spcBef>
                <a:spcPts val="480"/>
              </a:spcBef>
              <a:buClr>
                <a:schemeClr val="dk1"/>
              </a:buClr>
              <a:buFont typeface="Arial"/>
              <a:buNone/>
              <a:defRPr sz="2400" b="0" i="0" u="none" strike="noStrike" cap="none">
                <a:solidFill>
                  <a:schemeClr val="dk1"/>
                </a:solidFill>
                <a:latin typeface="Arial"/>
                <a:ea typeface="Arial"/>
                <a:cs typeface="Arial"/>
                <a:sym typeface="Arial"/>
              </a:defRPr>
            </a:lvl3pPr>
            <a:lvl4pPr marL="1371600" marR="0" lvl="3"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4pPr>
            <a:lvl5pPr marL="1828800" marR="0" lvl="4"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5pPr>
            <a:lvl6pPr marL="2286000" marR="0" lvl="5"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6pPr>
            <a:lvl7pPr marL="2743200" marR="0" lvl="6"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7pPr>
            <a:lvl8pPr marL="3200400" marR="0" lvl="7"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8pPr>
            <a:lvl9pPr marL="3657600" marR="0" lvl="8"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9pPr>
          </a:lstStyle>
          <a:p>
            <a:endParaRPr/>
          </a:p>
        </p:txBody>
      </p:sp>
      <p:pic>
        <p:nvPicPr>
          <p:cNvPr id="4" name="Picture 3">
            <a:extLst>
              <a:ext uri="{FF2B5EF4-FFF2-40B4-BE49-F238E27FC236}">
                <a16:creationId xmlns:a16="http://schemas.microsoft.com/office/drawing/2014/main" id="{4FB642BE-4696-481C-9D7E-95BA9B7BCA31}"/>
              </a:ext>
            </a:extLst>
          </p:cNvPr>
          <p:cNvPicPr>
            <a:picLocks noChangeAspect="1"/>
          </p:cNvPicPr>
          <p:nvPr userDrawn="1"/>
        </p:nvPicPr>
        <p:blipFill>
          <a:blip r:embed="rId2"/>
          <a:stretch>
            <a:fillRect/>
          </a:stretch>
        </p:blipFill>
        <p:spPr>
          <a:xfrm>
            <a:off x="7940913" y="4664384"/>
            <a:ext cx="1159488" cy="418232"/>
          </a:xfrm>
          <a:prstGeom prst="rect">
            <a:avLst/>
          </a:prstGeom>
        </p:spPr>
      </p:pic>
    </p:spTree>
    <p:extLst>
      <p:ext uri="{BB962C8B-B14F-4D97-AF65-F5344CB8AC3E}">
        <p14:creationId xmlns:p14="http://schemas.microsoft.com/office/powerpoint/2010/main" val="185547445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cSld name="2_Images and Contents Layout">
    <p:spTree>
      <p:nvGrpSpPr>
        <p:cNvPr id="1" name="Shape 66"/>
        <p:cNvGrpSpPr/>
        <p:nvPr/>
      </p:nvGrpSpPr>
      <p:grpSpPr>
        <a:xfrm>
          <a:off x="0" y="0"/>
          <a:ext cx="0" cy="0"/>
          <a:chOff x="0" y="0"/>
          <a:chExt cx="0" cy="0"/>
        </a:xfrm>
      </p:grpSpPr>
      <p:sp>
        <p:nvSpPr>
          <p:cNvPr id="67" name="Shape 67"/>
          <p:cNvSpPr/>
          <p:nvPr/>
        </p:nvSpPr>
        <p:spPr>
          <a:xfrm>
            <a:off x="0" y="1759754"/>
            <a:ext cx="9144000" cy="2211387"/>
          </a:xfrm>
          <a:prstGeom prst="rect">
            <a:avLst/>
          </a:prstGeom>
          <a:solidFill>
            <a:schemeClr val="bg2">
              <a:lumMod val="75000"/>
            </a:schemeClr>
          </a:solidFill>
          <a:ln>
            <a:noFill/>
          </a:ln>
        </p:spPr>
        <p:txBody>
          <a:bodyPr wrap="square" lIns="91425" tIns="45700" rIns="91425" bIns="45700" anchor="ctr" anchorCtr="0">
            <a:noAutofit/>
          </a:bodyPr>
          <a:lstStyle/>
          <a:p>
            <a:pPr algn="ctr"/>
            <a:endParaRPr sz="1800">
              <a:solidFill>
                <a:srgbClr val="FFFFFF"/>
              </a:solidFill>
            </a:endParaRPr>
          </a:p>
        </p:txBody>
      </p:sp>
      <p:pic>
        <p:nvPicPr>
          <p:cNvPr id="68" name="Shape 68" descr="D:\Fullppt\PNG이미지\핸드폰2.png"/>
          <p:cNvPicPr preferRelativeResize="0"/>
          <p:nvPr/>
        </p:nvPicPr>
        <p:blipFill rotWithShape="1">
          <a:blip r:embed="rId2">
            <a:alphaModFix/>
          </a:blip>
          <a:srcRect/>
          <a:stretch/>
        </p:blipFill>
        <p:spPr>
          <a:xfrm>
            <a:off x="6023208" y="1042230"/>
            <a:ext cx="2869272" cy="3474631"/>
          </a:xfrm>
          <a:prstGeom prst="rect">
            <a:avLst/>
          </a:prstGeom>
          <a:noFill/>
          <a:ln>
            <a:noFill/>
          </a:ln>
        </p:spPr>
      </p:pic>
      <p:sp>
        <p:nvSpPr>
          <p:cNvPr id="69" name="Shape 69"/>
          <p:cNvSpPr>
            <a:spLocks noGrp="1"/>
          </p:cNvSpPr>
          <p:nvPr>
            <p:ph type="pic" idx="2"/>
          </p:nvPr>
        </p:nvSpPr>
        <p:spPr>
          <a:xfrm>
            <a:off x="7380312" y="1175233"/>
            <a:ext cx="1008112" cy="2556104"/>
          </a:xfrm>
          <a:prstGeom prst="rect">
            <a:avLst/>
          </a:prstGeom>
          <a:solidFill>
            <a:srgbClr val="D8D8D8"/>
          </a:solidFill>
          <a:ln>
            <a:noFill/>
          </a:ln>
        </p:spPr>
        <p:txBody>
          <a:bodyPr wrap="square" lIns="91425" tIns="91425" rIns="91425" bIns="91425" anchor="ctr" anchorCtr="0"/>
          <a:lstStyle>
            <a:lvl1pPr marL="0" marR="0" lvl="0" indent="0" algn="ctr" rtl="0">
              <a:spcBef>
                <a:spcPts val="240"/>
              </a:spcBef>
              <a:buClr>
                <a:schemeClr val="dk1"/>
              </a:buClr>
              <a:buFont typeface="Arial"/>
              <a:buNone/>
              <a:defRPr sz="1200" b="0" i="0" u="none" strike="noStrike" cap="none">
                <a:solidFill>
                  <a:schemeClr val="dk1"/>
                </a:solidFill>
                <a:latin typeface="Arial"/>
                <a:ea typeface="Arial"/>
                <a:cs typeface="Arial"/>
                <a:sym typeface="Arial"/>
              </a:defRPr>
            </a:lvl1pPr>
            <a:lvl2pPr marL="457200" marR="0" lvl="1" indent="0" algn="l" rtl="0">
              <a:spcBef>
                <a:spcPts val="560"/>
              </a:spcBef>
              <a:buClr>
                <a:schemeClr val="dk1"/>
              </a:buClr>
              <a:buFont typeface="Arial"/>
              <a:buNone/>
              <a:defRPr sz="2800" b="0" i="0" u="none" strike="noStrike" cap="none">
                <a:solidFill>
                  <a:schemeClr val="dk1"/>
                </a:solidFill>
                <a:latin typeface="Arial"/>
                <a:ea typeface="Arial"/>
                <a:cs typeface="Arial"/>
                <a:sym typeface="Arial"/>
              </a:defRPr>
            </a:lvl2pPr>
            <a:lvl3pPr marL="914400" marR="0" lvl="2" indent="0" algn="l" rtl="0">
              <a:spcBef>
                <a:spcPts val="480"/>
              </a:spcBef>
              <a:buClr>
                <a:schemeClr val="dk1"/>
              </a:buClr>
              <a:buFont typeface="Arial"/>
              <a:buNone/>
              <a:defRPr sz="2400" b="0" i="0" u="none" strike="noStrike" cap="none">
                <a:solidFill>
                  <a:schemeClr val="dk1"/>
                </a:solidFill>
                <a:latin typeface="Arial"/>
                <a:ea typeface="Arial"/>
                <a:cs typeface="Arial"/>
                <a:sym typeface="Arial"/>
              </a:defRPr>
            </a:lvl3pPr>
            <a:lvl4pPr marL="1371600" marR="0" lvl="3"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4pPr>
            <a:lvl5pPr marL="1828800" marR="0" lvl="4"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5pPr>
            <a:lvl6pPr marL="2286000" marR="0" lvl="5"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6pPr>
            <a:lvl7pPr marL="2743200" marR="0" lvl="6"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7pPr>
            <a:lvl8pPr marL="3200400" marR="0" lvl="7"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8pPr>
            <a:lvl9pPr marL="3657600" marR="0" lvl="8"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9pPr>
          </a:lstStyle>
          <a:p>
            <a:endParaRPr/>
          </a:p>
        </p:txBody>
      </p:sp>
      <p:sp>
        <p:nvSpPr>
          <p:cNvPr id="70" name="Shape 70"/>
          <p:cNvSpPr>
            <a:spLocks noGrp="1"/>
          </p:cNvSpPr>
          <p:nvPr>
            <p:ph type="pic" idx="3"/>
          </p:nvPr>
        </p:nvSpPr>
        <p:spPr>
          <a:xfrm>
            <a:off x="5643269" y="1261134"/>
            <a:ext cx="1654766" cy="2556104"/>
          </a:xfrm>
          <a:prstGeom prst="rect">
            <a:avLst/>
          </a:prstGeom>
          <a:solidFill>
            <a:srgbClr val="D8D8D8"/>
          </a:solidFill>
          <a:ln>
            <a:noFill/>
          </a:ln>
        </p:spPr>
        <p:txBody>
          <a:bodyPr wrap="square" lIns="91425" tIns="91425" rIns="91425" bIns="91425" anchor="ctr" anchorCtr="0"/>
          <a:lstStyle>
            <a:lvl1pPr marL="0" marR="0" lvl="0" indent="0" algn="ctr" rtl="0">
              <a:spcBef>
                <a:spcPts val="240"/>
              </a:spcBef>
              <a:buClr>
                <a:schemeClr val="dk1"/>
              </a:buClr>
              <a:buFont typeface="Arial"/>
              <a:buNone/>
              <a:defRPr sz="1200" b="0" i="0" u="none" strike="noStrike" cap="none">
                <a:solidFill>
                  <a:schemeClr val="dk1"/>
                </a:solidFill>
                <a:latin typeface="Arial"/>
                <a:ea typeface="Arial"/>
                <a:cs typeface="Arial"/>
                <a:sym typeface="Arial"/>
              </a:defRPr>
            </a:lvl1pPr>
            <a:lvl2pPr marL="457200" marR="0" lvl="1" indent="0" algn="l" rtl="0">
              <a:spcBef>
                <a:spcPts val="560"/>
              </a:spcBef>
              <a:buClr>
                <a:schemeClr val="dk1"/>
              </a:buClr>
              <a:buFont typeface="Arial"/>
              <a:buNone/>
              <a:defRPr sz="2800" b="0" i="0" u="none" strike="noStrike" cap="none">
                <a:solidFill>
                  <a:schemeClr val="dk1"/>
                </a:solidFill>
                <a:latin typeface="Arial"/>
                <a:ea typeface="Arial"/>
                <a:cs typeface="Arial"/>
                <a:sym typeface="Arial"/>
              </a:defRPr>
            </a:lvl2pPr>
            <a:lvl3pPr marL="914400" marR="0" lvl="2" indent="0" algn="l" rtl="0">
              <a:spcBef>
                <a:spcPts val="480"/>
              </a:spcBef>
              <a:buClr>
                <a:schemeClr val="dk1"/>
              </a:buClr>
              <a:buFont typeface="Arial"/>
              <a:buNone/>
              <a:defRPr sz="2400" b="0" i="0" u="none" strike="noStrike" cap="none">
                <a:solidFill>
                  <a:schemeClr val="dk1"/>
                </a:solidFill>
                <a:latin typeface="Arial"/>
                <a:ea typeface="Arial"/>
                <a:cs typeface="Arial"/>
                <a:sym typeface="Arial"/>
              </a:defRPr>
            </a:lvl3pPr>
            <a:lvl4pPr marL="1371600" marR="0" lvl="3"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4pPr>
            <a:lvl5pPr marL="1828800" marR="0" lvl="4"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5pPr>
            <a:lvl6pPr marL="2286000" marR="0" lvl="5"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6pPr>
            <a:lvl7pPr marL="2743200" marR="0" lvl="6"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7pPr>
            <a:lvl8pPr marL="3200400" marR="0" lvl="7"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8pPr>
            <a:lvl9pPr marL="3657600" marR="0" lvl="8"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9pPr>
          </a:lstStyle>
          <a:p>
            <a:endParaRPr/>
          </a:p>
        </p:txBody>
      </p:sp>
      <p:sp>
        <p:nvSpPr>
          <p:cNvPr id="71" name="Shape 71"/>
          <p:cNvSpPr txBox="1">
            <a:spLocks noGrp="1"/>
          </p:cNvSpPr>
          <p:nvPr>
            <p:ph type="title"/>
          </p:nvPr>
        </p:nvSpPr>
        <p:spPr>
          <a:xfrm>
            <a:off x="14325" y="143325"/>
            <a:ext cx="9144000" cy="601800"/>
          </a:xfrm>
          <a:prstGeom prst="rect">
            <a:avLst/>
          </a:prstGeom>
          <a:noFill/>
          <a:ln>
            <a:noFill/>
          </a:ln>
        </p:spPr>
        <p:txBody>
          <a:bodyPr wrap="square" lIns="91425" tIns="91425" rIns="91425" bIns="91425" anchor="ctr" anchorCtr="0"/>
          <a:lstStyle>
            <a:lvl1pPr lvl="0" algn="ctr" rtl="0">
              <a:spcBef>
                <a:spcPts val="0"/>
              </a:spcBef>
              <a:buNone/>
              <a:defRPr sz="3600"/>
            </a:lvl1pPr>
            <a:lvl2pPr lvl="1" algn="ctr" rtl="0">
              <a:spcBef>
                <a:spcPts val="0"/>
              </a:spcBef>
              <a:buNone/>
              <a:defRPr/>
            </a:lvl2pPr>
            <a:lvl3pPr lvl="2" algn="ctr" rtl="0">
              <a:spcBef>
                <a:spcPts val="0"/>
              </a:spcBef>
              <a:buNone/>
              <a:defRPr/>
            </a:lvl3pPr>
            <a:lvl4pPr lvl="3" algn="ctr" rtl="0">
              <a:spcBef>
                <a:spcPts val="0"/>
              </a:spcBef>
              <a:buNone/>
              <a:defRPr/>
            </a:lvl4pPr>
            <a:lvl5pPr lvl="4" algn="ctr" rtl="0">
              <a:spcBef>
                <a:spcPts val="0"/>
              </a:spcBef>
              <a:buNone/>
              <a:defRPr/>
            </a:lvl5pPr>
            <a:lvl6pPr lvl="5" algn="ctr" rtl="0">
              <a:spcBef>
                <a:spcPts val="0"/>
              </a:spcBef>
              <a:buNone/>
              <a:defRPr/>
            </a:lvl6pPr>
            <a:lvl7pPr lvl="6" algn="ctr" rtl="0">
              <a:spcBef>
                <a:spcPts val="0"/>
              </a:spcBef>
              <a:buNone/>
              <a:defRPr/>
            </a:lvl7pPr>
            <a:lvl8pPr lvl="7" algn="ctr" rtl="0">
              <a:spcBef>
                <a:spcPts val="0"/>
              </a:spcBef>
              <a:buNone/>
              <a:defRPr/>
            </a:lvl8pPr>
            <a:lvl9pPr lvl="8" algn="ctr" rtl="0">
              <a:spcBef>
                <a:spcPts val="0"/>
              </a:spcBef>
              <a:buNone/>
              <a:defRPr/>
            </a:lvl9pPr>
          </a:lstStyle>
          <a:p>
            <a:endParaRPr/>
          </a:p>
        </p:txBody>
      </p:sp>
      <p:sp>
        <p:nvSpPr>
          <p:cNvPr id="72" name="Shape 72"/>
          <p:cNvSpPr txBox="1">
            <a:spLocks noGrp="1"/>
          </p:cNvSpPr>
          <p:nvPr>
            <p:ph type="subTitle" idx="1"/>
          </p:nvPr>
        </p:nvSpPr>
        <p:spPr>
          <a:xfrm>
            <a:off x="7175" y="738118"/>
            <a:ext cx="9108000" cy="279600"/>
          </a:xfrm>
          <a:prstGeom prst="rect">
            <a:avLst/>
          </a:prstGeom>
          <a:noFill/>
          <a:ln>
            <a:noFill/>
          </a:ln>
        </p:spPr>
        <p:txBody>
          <a:bodyPr wrap="square" lIns="91425" tIns="91425" rIns="91425" bIns="91425" anchor="ctr" anchorCtr="0"/>
          <a:lstStyle>
            <a:lvl1pPr lvl="0" algn="ctr" rtl="0">
              <a:spcBef>
                <a:spcPts val="0"/>
              </a:spcBef>
              <a:buNone/>
              <a:defRPr/>
            </a:lvl1pPr>
            <a:lvl2pPr lvl="1" algn="ctr" rtl="0">
              <a:spcBef>
                <a:spcPts val="0"/>
              </a:spcBef>
              <a:buNone/>
              <a:defRPr/>
            </a:lvl2pPr>
            <a:lvl3pPr lvl="2" algn="ctr" rtl="0">
              <a:spcBef>
                <a:spcPts val="0"/>
              </a:spcBef>
              <a:buNone/>
              <a:defRPr/>
            </a:lvl3pPr>
            <a:lvl4pPr lvl="3" algn="ctr" rtl="0">
              <a:spcBef>
                <a:spcPts val="0"/>
              </a:spcBef>
              <a:buNone/>
              <a:defRPr/>
            </a:lvl4pPr>
            <a:lvl5pPr lvl="4" algn="ctr" rtl="0">
              <a:spcBef>
                <a:spcPts val="0"/>
              </a:spcBef>
              <a:buNone/>
              <a:defRPr/>
            </a:lvl5pPr>
            <a:lvl6pPr lvl="5" algn="ctr" rtl="0">
              <a:spcBef>
                <a:spcPts val="0"/>
              </a:spcBef>
              <a:buNone/>
              <a:defRPr/>
            </a:lvl6pPr>
            <a:lvl7pPr lvl="6" algn="ctr" rtl="0">
              <a:spcBef>
                <a:spcPts val="0"/>
              </a:spcBef>
              <a:buNone/>
              <a:defRPr/>
            </a:lvl7pPr>
            <a:lvl8pPr lvl="7" algn="ctr" rtl="0">
              <a:spcBef>
                <a:spcPts val="0"/>
              </a:spcBef>
              <a:buNone/>
              <a:defRPr/>
            </a:lvl8pPr>
            <a:lvl9pPr lvl="8" algn="ctr" rtl="0">
              <a:spcBef>
                <a:spcPts val="0"/>
              </a:spcBef>
              <a:buNone/>
              <a:defRPr/>
            </a:lvl9pPr>
          </a:lstStyle>
          <a:p>
            <a:endParaRPr/>
          </a:p>
        </p:txBody>
      </p:sp>
    </p:spTree>
    <p:extLst>
      <p:ext uri="{BB962C8B-B14F-4D97-AF65-F5344CB8AC3E}">
        <p14:creationId xmlns:p14="http://schemas.microsoft.com/office/powerpoint/2010/main" val="183472396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cSld name="8_Images and Contents Layout">
    <p:spTree>
      <p:nvGrpSpPr>
        <p:cNvPr id="1" name="Shape 73"/>
        <p:cNvGrpSpPr/>
        <p:nvPr/>
      </p:nvGrpSpPr>
      <p:grpSpPr>
        <a:xfrm>
          <a:off x="0" y="0"/>
          <a:ext cx="0" cy="0"/>
          <a:chOff x="0" y="0"/>
          <a:chExt cx="0" cy="0"/>
        </a:xfrm>
      </p:grpSpPr>
      <p:sp>
        <p:nvSpPr>
          <p:cNvPr id="75" name="Shape 75"/>
          <p:cNvSpPr/>
          <p:nvPr/>
        </p:nvSpPr>
        <p:spPr>
          <a:xfrm>
            <a:off x="0" y="0"/>
            <a:ext cx="9144000" cy="72000"/>
          </a:xfrm>
          <a:prstGeom prst="rect">
            <a:avLst/>
          </a:prstGeom>
          <a:solidFill>
            <a:schemeClr val="bg2">
              <a:lumMod val="75000"/>
            </a:schemeClr>
          </a:solidFill>
          <a:ln>
            <a:noFill/>
          </a:ln>
        </p:spPr>
        <p:txBody>
          <a:bodyPr wrap="square" lIns="91425" tIns="45700" rIns="91425" bIns="45700" anchor="ctr" anchorCtr="0">
            <a:noAutofit/>
          </a:bodyPr>
          <a:lstStyle/>
          <a:p>
            <a:pPr algn="ctr"/>
            <a:endParaRPr sz="1800">
              <a:solidFill>
                <a:srgbClr val="FFFFFF"/>
              </a:solidFill>
            </a:endParaRPr>
          </a:p>
        </p:txBody>
      </p:sp>
      <p:sp>
        <p:nvSpPr>
          <p:cNvPr id="76" name="Shape 76"/>
          <p:cNvSpPr>
            <a:spLocks noGrp="1"/>
          </p:cNvSpPr>
          <p:nvPr>
            <p:ph type="pic" idx="2"/>
          </p:nvPr>
        </p:nvSpPr>
        <p:spPr>
          <a:xfrm>
            <a:off x="467544" y="339502"/>
            <a:ext cx="3312128" cy="2808072"/>
          </a:xfrm>
          <a:prstGeom prst="rect">
            <a:avLst/>
          </a:prstGeom>
          <a:solidFill>
            <a:srgbClr val="D8D8D8"/>
          </a:solidFill>
          <a:ln>
            <a:noFill/>
          </a:ln>
        </p:spPr>
        <p:txBody>
          <a:bodyPr wrap="square" lIns="91425" tIns="91425" rIns="91425" bIns="91425" anchor="ctr" anchorCtr="0"/>
          <a:lstStyle>
            <a:lvl1pPr marL="0" marR="0" lvl="0" indent="0" algn="ctr" rtl="0">
              <a:spcBef>
                <a:spcPts val="240"/>
              </a:spcBef>
              <a:buClr>
                <a:schemeClr val="dk1"/>
              </a:buClr>
              <a:buFont typeface="Arial"/>
              <a:buNone/>
              <a:defRPr sz="1200" b="0" i="0" u="none" strike="noStrike" cap="none">
                <a:solidFill>
                  <a:schemeClr val="dk1"/>
                </a:solidFill>
                <a:latin typeface="Arial"/>
                <a:ea typeface="Arial"/>
                <a:cs typeface="Arial"/>
                <a:sym typeface="Arial"/>
              </a:defRPr>
            </a:lvl1pPr>
            <a:lvl2pPr marL="457200" marR="0" lvl="1" indent="0" algn="l" rtl="0">
              <a:spcBef>
                <a:spcPts val="560"/>
              </a:spcBef>
              <a:buClr>
                <a:schemeClr val="dk1"/>
              </a:buClr>
              <a:buFont typeface="Arial"/>
              <a:buNone/>
              <a:defRPr sz="2800" b="0" i="0" u="none" strike="noStrike" cap="none">
                <a:solidFill>
                  <a:schemeClr val="dk1"/>
                </a:solidFill>
                <a:latin typeface="Arial"/>
                <a:ea typeface="Arial"/>
                <a:cs typeface="Arial"/>
                <a:sym typeface="Arial"/>
              </a:defRPr>
            </a:lvl2pPr>
            <a:lvl3pPr marL="914400" marR="0" lvl="2" indent="0" algn="l" rtl="0">
              <a:spcBef>
                <a:spcPts val="480"/>
              </a:spcBef>
              <a:buClr>
                <a:schemeClr val="dk1"/>
              </a:buClr>
              <a:buFont typeface="Arial"/>
              <a:buNone/>
              <a:defRPr sz="2400" b="0" i="0" u="none" strike="noStrike" cap="none">
                <a:solidFill>
                  <a:schemeClr val="dk1"/>
                </a:solidFill>
                <a:latin typeface="Arial"/>
                <a:ea typeface="Arial"/>
                <a:cs typeface="Arial"/>
                <a:sym typeface="Arial"/>
              </a:defRPr>
            </a:lvl3pPr>
            <a:lvl4pPr marL="1371600" marR="0" lvl="3"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4pPr>
            <a:lvl5pPr marL="1828800" marR="0" lvl="4"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5pPr>
            <a:lvl6pPr marL="2286000" marR="0" lvl="5"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6pPr>
            <a:lvl7pPr marL="2743200" marR="0" lvl="6"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7pPr>
            <a:lvl8pPr marL="3200400" marR="0" lvl="7"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8pPr>
            <a:lvl9pPr marL="3657600" marR="0" lvl="8"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9pPr>
          </a:lstStyle>
          <a:p>
            <a:endParaRPr/>
          </a:p>
        </p:txBody>
      </p:sp>
      <p:sp>
        <p:nvSpPr>
          <p:cNvPr id="77" name="Shape 77"/>
          <p:cNvSpPr>
            <a:spLocks noGrp="1"/>
          </p:cNvSpPr>
          <p:nvPr>
            <p:ph type="pic" idx="3"/>
          </p:nvPr>
        </p:nvSpPr>
        <p:spPr>
          <a:xfrm>
            <a:off x="3995936" y="339502"/>
            <a:ext cx="4680520" cy="1332000"/>
          </a:xfrm>
          <a:prstGeom prst="rect">
            <a:avLst/>
          </a:prstGeom>
          <a:solidFill>
            <a:srgbClr val="D8D8D8"/>
          </a:solidFill>
          <a:ln>
            <a:noFill/>
          </a:ln>
        </p:spPr>
        <p:txBody>
          <a:bodyPr wrap="square" lIns="91425" tIns="91425" rIns="91425" bIns="91425" anchor="ctr" anchorCtr="0"/>
          <a:lstStyle>
            <a:lvl1pPr marL="0" marR="0" lvl="0" indent="0" algn="ctr" rtl="0">
              <a:spcBef>
                <a:spcPts val="240"/>
              </a:spcBef>
              <a:buClr>
                <a:schemeClr val="dk1"/>
              </a:buClr>
              <a:buFont typeface="Arial"/>
              <a:buNone/>
              <a:defRPr sz="1200" b="0" i="0" u="none" strike="noStrike" cap="none">
                <a:solidFill>
                  <a:schemeClr val="dk1"/>
                </a:solidFill>
                <a:latin typeface="Arial"/>
                <a:ea typeface="Arial"/>
                <a:cs typeface="Arial"/>
                <a:sym typeface="Arial"/>
              </a:defRPr>
            </a:lvl1pPr>
            <a:lvl2pPr marL="457200" marR="0" lvl="1" indent="0" algn="l" rtl="0">
              <a:spcBef>
                <a:spcPts val="560"/>
              </a:spcBef>
              <a:buClr>
                <a:schemeClr val="dk1"/>
              </a:buClr>
              <a:buFont typeface="Arial"/>
              <a:buNone/>
              <a:defRPr sz="2800" b="0" i="0" u="none" strike="noStrike" cap="none">
                <a:solidFill>
                  <a:schemeClr val="dk1"/>
                </a:solidFill>
                <a:latin typeface="Arial"/>
                <a:ea typeface="Arial"/>
                <a:cs typeface="Arial"/>
                <a:sym typeface="Arial"/>
              </a:defRPr>
            </a:lvl2pPr>
            <a:lvl3pPr marL="914400" marR="0" lvl="2" indent="0" algn="l" rtl="0">
              <a:spcBef>
                <a:spcPts val="480"/>
              </a:spcBef>
              <a:buClr>
                <a:schemeClr val="dk1"/>
              </a:buClr>
              <a:buFont typeface="Arial"/>
              <a:buNone/>
              <a:defRPr sz="2400" b="0" i="0" u="none" strike="noStrike" cap="none">
                <a:solidFill>
                  <a:schemeClr val="dk1"/>
                </a:solidFill>
                <a:latin typeface="Arial"/>
                <a:ea typeface="Arial"/>
                <a:cs typeface="Arial"/>
                <a:sym typeface="Arial"/>
              </a:defRPr>
            </a:lvl3pPr>
            <a:lvl4pPr marL="1371600" marR="0" lvl="3"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4pPr>
            <a:lvl5pPr marL="1828800" marR="0" lvl="4"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5pPr>
            <a:lvl6pPr marL="2286000" marR="0" lvl="5"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6pPr>
            <a:lvl7pPr marL="2743200" marR="0" lvl="6"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7pPr>
            <a:lvl8pPr marL="3200400" marR="0" lvl="7"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8pPr>
            <a:lvl9pPr marL="3657600" marR="0" lvl="8"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9pPr>
          </a:lstStyle>
          <a:p>
            <a:endParaRPr/>
          </a:p>
        </p:txBody>
      </p:sp>
      <p:sp>
        <p:nvSpPr>
          <p:cNvPr id="78" name="Shape 78"/>
          <p:cNvSpPr>
            <a:spLocks noGrp="1"/>
          </p:cNvSpPr>
          <p:nvPr>
            <p:ph type="pic" idx="4"/>
          </p:nvPr>
        </p:nvSpPr>
        <p:spPr>
          <a:xfrm>
            <a:off x="3995936" y="1815574"/>
            <a:ext cx="1440000" cy="1332000"/>
          </a:xfrm>
          <a:prstGeom prst="rect">
            <a:avLst/>
          </a:prstGeom>
          <a:solidFill>
            <a:srgbClr val="D8D8D8"/>
          </a:solidFill>
          <a:ln>
            <a:noFill/>
          </a:ln>
        </p:spPr>
        <p:txBody>
          <a:bodyPr wrap="square" lIns="91425" tIns="91425" rIns="91425" bIns="91425" anchor="ctr" anchorCtr="0"/>
          <a:lstStyle>
            <a:lvl1pPr marL="0" marR="0" lvl="0" indent="0" algn="ctr" rtl="0">
              <a:spcBef>
                <a:spcPts val="240"/>
              </a:spcBef>
              <a:buClr>
                <a:schemeClr val="dk1"/>
              </a:buClr>
              <a:buFont typeface="Arial"/>
              <a:buNone/>
              <a:defRPr sz="1200" b="0" i="0" u="none" strike="noStrike" cap="none">
                <a:solidFill>
                  <a:schemeClr val="dk1"/>
                </a:solidFill>
                <a:latin typeface="Arial"/>
                <a:ea typeface="Arial"/>
                <a:cs typeface="Arial"/>
                <a:sym typeface="Arial"/>
              </a:defRPr>
            </a:lvl1pPr>
            <a:lvl2pPr marL="457200" marR="0" lvl="1" indent="0" algn="l" rtl="0">
              <a:spcBef>
                <a:spcPts val="560"/>
              </a:spcBef>
              <a:buClr>
                <a:schemeClr val="dk1"/>
              </a:buClr>
              <a:buFont typeface="Arial"/>
              <a:buNone/>
              <a:defRPr sz="2800" b="0" i="0" u="none" strike="noStrike" cap="none">
                <a:solidFill>
                  <a:schemeClr val="dk1"/>
                </a:solidFill>
                <a:latin typeface="Arial"/>
                <a:ea typeface="Arial"/>
                <a:cs typeface="Arial"/>
                <a:sym typeface="Arial"/>
              </a:defRPr>
            </a:lvl2pPr>
            <a:lvl3pPr marL="914400" marR="0" lvl="2" indent="0" algn="l" rtl="0">
              <a:spcBef>
                <a:spcPts val="480"/>
              </a:spcBef>
              <a:buClr>
                <a:schemeClr val="dk1"/>
              </a:buClr>
              <a:buFont typeface="Arial"/>
              <a:buNone/>
              <a:defRPr sz="2400" b="0" i="0" u="none" strike="noStrike" cap="none">
                <a:solidFill>
                  <a:schemeClr val="dk1"/>
                </a:solidFill>
                <a:latin typeface="Arial"/>
                <a:ea typeface="Arial"/>
                <a:cs typeface="Arial"/>
                <a:sym typeface="Arial"/>
              </a:defRPr>
            </a:lvl3pPr>
            <a:lvl4pPr marL="1371600" marR="0" lvl="3"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4pPr>
            <a:lvl5pPr marL="1828800" marR="0" lvl="4"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5pPr>
            <a:lvl6pPr marL="2286000" marR="0" lvl="5"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6pPr>
            <a:lvl7pPr marL="2743200" marR="0" lvl="6"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7pPr>
            <a:lvl8pPr marL="3200400" marR="0" lvl="7"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8pPr>
            <a:lvl9pPr marL="3657600" marR="0" lvl="8"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9pPr>
          </a:lstStyle>
          <a:p>
            <a:endParaRPr/>
          </a:p>
        </p:txBody>
      </p:sp>
      <p:sp>
        <p:nvSpPr>
          <p:cNvPr id="79" name="Shape 79"/>
          <p:cNvSpPr>
            <a:spLocks noGrp="1"/>
          </p:cNvSpPr>
          <p:nvPr>
            <p:ph type="pic" idx="5"/>
          </p:nvPr>
        </p:nvSpPr>
        <p:spPr>
          <a:xfrm>
            <a:off x="5616196" y="1815574"/>
            <a:ext cx="1440000" cy="1332000"/>
          </a:xfrm>
          <a:prstGeom prst="rect">
            <a:avLst/>
          </a:prstGeom>
          <a:solidFill>
            <a:srgbClr val="D8D8D8"/>
          </a:solidFill>
          <a:ln>
            <a:noFill/>
          </a:ln>
        </p:spPr>
        <p:txBody>
          <a:bodyPr wrap="square" lIns="91425" tIns="91425" rIns="91425" bIns="91425" anchor="ctr" anchorCtr="0"/>
          <a:lstStyle>
            <a:lvl1pPr marL="0" marR="0" lvl="0" indent="0" algn="ctr" rtl="0">
              <a:spcBef>
                <a:spcPts val="240"/>
              </a:spcBef>
              <a:buClr>
                <a:schemeClr val="dk1"/>
              </a:buClr>
              <a:buFont typeface="Arial"/>
              <a:buNone/>
              <a:defRPr sz="1200" b="0" i="0" u="none" strike="noStrike" cap="none">
                <a:solidFill>
                  <a:schemeClr val="dk1"/>
                </a:solidFill>
                <a:latin typeface="Arial"/>
                <a:ea typeface="Arial"/>
                <a:cs typeface="Arial"/>
                <a:sym typeface="Arial"/>
              </a:defRPr>
            </a:lvl1pPr>
            <a:lvl2pPr marL="457200" marR="0" lvl="1" indent="0" algn="l" rtl="0">
              <a:spcBef>
                <a:spcPts val="560"/>
              </a:spcBef>
              <a:buClr>
                <a:schemeClr val="dk1"/>
              </a:buClr>
              <a:buFont typeface="Arial"/>
              <a:buNone/>
              <a:defRPr sz="2800" b="0" i="0" u="none" strike="noStrike" cap="none">
                <a:solidFill>
                  <a:schemeClr val="dk1"/>
                </a:solidFill>
                <a:latin typeface="Arial"/>
                <a:ea typeface="Arial"/>
                <a:cs typeface="Arial"/>
                <a:sym typeface="Arial"/>
              </a:defRPr>
            </a:lvl2pPr>
            <a:lvl3pPr marL="914400" marR="0" lvl="2" indent="0" algn="l" rtl="0">
              <a:spcBef>
                <a:spcPts val="480"/>
              </a:spcBef>
              <a:buClr>
                <a:schemeClr val="dk1"/>
              </a:buClr>
              <a:buFont typeface="Arial"/>
              <a:buNone/>
              <a:defRPr sz="2400" b="0" i="0" u="none" strike="noStrike" cap="none">
                <a:solidFill>
                  <a:schemeClr val="dk1"/>
                </a:solidFill>
                <a:latin typeface="Arial"/>
                <a:ea typeface="Arial"/>
                <a:cs typeface="Arial"/>
                <a:sym typeface="Arial"/>
              </a:defRPr>
            </a:lvl3pPr>
            <a:lvl4pPr marL="1371600" marR="0" lvl="3"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4pPr>
            <a:lvl5pPr marL="1828800" marR="0" lvl="4"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5pPr>
            <a:lvl6pPr marL="2286000" marR="0" lvl="5"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6pPr>
            <a:lvl7pPr marL="2743200" marR="0" lvl="6"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7pPr>
            <a:lvl8pPr marL="3200400" marR="0" lvl="7"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8pPr>
            <a:lvl9pPr marL="3657600" marR="0" lvl="8"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9pPr>
          </a:lstStyle>
          <a:p>
            <a:endParaRPr/>
          </a:p>
        </p:txBody>
      </p:sp>
      <p:sp>
        <p:nvSpPr>
          <p:cNvPr id="80" name="Shape 80"/>
          <p:cNvSpPr>
            <a:spLocks noGrp="1"/>
          </p:cNvSpPr>
          <p:nvPr>
            <p:ph type="pic" idx="6"/>
          </p:nvPr>
        </p:nvSpPr>
        <p:spPr>
          <a:xfrm>
            <a:off x="7236456" y="1815574"/>
            <a:ext cx="1440000" cy="1332000"/>
          </a:xfrm>
          <a:prstGeom prst="rect">
            <a:avLst/>
          </a:prstGeom>
          <a:solidFill>
            <a:srgbClr val="D8D8D8"/>
          </a:solidFill>
          <a:ln>
            <a:noFill/>
          </a:ln>
        </p:spPr>
        <p:txBody>
          <a:bodyPr wrap="square" lIns="91425" tIns="91425" rIns="91425" bIns="91425" anchor="ctr" anchorCtr="0"/>
          <a:lstStyle>
            <a:lvl1pPr marL="0" marR="0" lvl="0" indent="0" algn="ctr" rtl="0">
              <a:spcBef>
                <a:spcPts val="240"/>
              </a:spcBef>
              <a:buClr>
                <a:schemeClr val="dk1"/>
              </a:buClr>
              <a:buFont typeface="Arial"/>
              <a:buNone/>
              <a:defRPr sz="1200" b="0" i="0" u="none" strike="noStrike" cap="none">
                <a:solidFill>
                  <a:schemeClr val="dk1"/>
                </a:solidFill>
                <a:latin typeface="Arial"/>
                <a:ea typeface="Arial"/>
                <a:cs typeface="Arial"/>
                <a:sym typeface="Arial"/>
              </a:defRPr>
            </a:lvl1pPr>
            <a:lvl2pPr marL="457200" marR="0" lvl="1" indent="0" algn="l" rtl="0">
              <a:spcBef>
                <a:spcPts val="560"/>
              </a:spcBef>
              <a:buClr>
                <a:schemeClr val="dk1"/>
              </a:buClr>
              <a:buFont typeface="Arial"/>
              <a:buNone/>
              <a:defRPr sz="2800" b="0" i="0" u="none" strike="noStrike" cap="none">
                <a:solidFill>
                  <a:schemeClr val="dk1"/>
                </a:solidFill>
                <a:latin typeface="Arial"/>
                <a:ea typeface="Arial"/>
                <a:cs typeface="Arial"/>
                <a:sym typeface="Arial"/>
              </a:defRPr>
            </a:lvl2pPr>
            <a:lvl3pPr marL="914400" marR="0" lvl="2" indent="0" algn="l" rtl="0">
              <a:spcBef>
                <a:spcPts val="480"/>
              </a:spcBef>
              <a:buClr>
                <a:schemeClr val="dk1"/>
              </a:buClr>
              <a:buFont typeface="Arial"/>
              <a:buNone/>
              <a:defRPr sz="2400" b="0" i="0" u="none" strike="noStrike" cap="none">
                <a:solidFill>
                  <a:schemeClr val="dk1"/>
                </a:solidFill>
                <a:latin typeface="Arial"/>
                <a:ea typeface="Arial"/>
                <a:cs typeface="Arial"/>
                <a:sym typeface="Arial"/>
              </a:defRPr>
            </a:lvl3pPr>
            <a:lvl4pPr marL="1371600" marR="0" lvl="3"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4pPr>
            <a:lvl5pPr marL="1828800" marR="0" lvl="4"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5pPr>
            <a:lvl6pPr marL="2286000" marR="0" lvl="5"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6pPr>
            <a:lvl7pPr marL="2743200" marR="0" lvl="6"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7pPr>
            <a:lvl8pPr marL="3200400" marR="0" lvl="7"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8pPr>
            <a:lvl9pPr marL="3657600" marR="0" lvl="8"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9pPr>
          </a:lstStyle>
          <a:p>
            <a:endParaRPr/>
          </a:p>
        </p:txBody>
      </p:sp>
      <p:sp>
        <p:nvSpPr>
          <p:cNvPr id="81" name="Shape 81"/>
          <p:cNvSpPr txBox="1">
            <a:spLocks noGrp="1"/>
          </p:cNvSpPr>
          <p:nvPr>
            <p:ph type="title"/>
          </p:nvPr>
        </p:nvSpPr>
        <p:spPr>
          <a:xfrm>
            <a:off x="436795" y="3267525"/>
            <a:ext cx="8721600" cy="601800"/>
          </a:xfrm>
          <a:prstGeom prst="rect">
            <a:avLst/>
          </a:prstGeom>
          <a:noFill/>
          <a:ln>
            <a:noFill/>
          </a:ln>
        </p:spPr>
        <p:txBody>
          <a:bodyPr wrap="square" lIns="91425" tIns="91425" rIns="91425" bIns="91425" anchor="ctr" anchorCtr="0"/>
          <a:lstStyle>
            <a:lvl1pPr lvl="0" rtl="0">
              <a:spcBef>
                <a:spcPts val="0"/>
              </a:spcBef>
              <a:buNone/>
              <a:defRPr sz="3600"/>
            </a:lvl1pPr>
            <a:lvl2pPr lvl="1" rtl="0">
              <a:spcBef>
                <a:spcPts val="0"/>
              </a:spcBef>
              <a:buNone/>
              <a:defRPr/>
            </a:lvl2pPr>
            <a:lvl3pPr lvl="2" rtl="0">
              <a:spcBef>
                <a:spcPts val="0"/>
              </a:spcBef>
              <a:buNone/>
              <a:defRPr/>
            </a:lvl3pPr>
            <a:lvl4pPr lvl="3" rtl="0">
              <a:spcBef>
                <a:spcPts val="0"/>
              </a:spcBef>
              <a:buNone/>
              <a:defRPr/>
            </a:lvl4pPr>
            <a:lvl5pPr lvl="4" rtl="0">
              <a:spcBef>
                <a:spcPts val="0"/>
              </a:spcBef>
              <a:buNone/>
              <a:defRPr/>
            </a:lvl5pPr>
            <a:lvl6pPr lvl="5" rtl="0">
              <a:spcBef>
                <a:spcPts val="0"/>
              </a:spcBef>
              <a:buNone/>
              <a:defRPr/>
            </a:lvl6pPr>
            <a:lvl7pPr lvl="6" rtl="0">
              <a:spcBef>
                <a:spcPts val="0"/>
              </a:spcBef>
              <a:buNone/>
              <a:defRPr/>
            </a:lvl7pPr>
            <a:lvl8pPr lvl="7" rtl="0">
              <a:spcBef>
                <a:spcPts val="0"/>
              </a:spcBef>
              <a:buNone/>
              <a:defRPr/>
            </a:lvl8pPr>
            <a:lvl9pPr lvl="8" rtl="0">
              <a:spcBef>
                <a:spcPts val="0"/>
              </a:spcBef>
              <a:buNone/>
              <a:defRPr/>
            </a:lvl9pPr>
          </a:lstStyle>
          <a:p>
            <a:endParaRPr/>
          </a:p>
        </p:txBody>
      </p:sp>
      <p:sp>
        <p:nvSpPr>
          <p:cNvPr id="82" name="Shape 82"/>
          <p:cNvSpPr txBox="1">
            <a:spLocks noGrp="1"/>
          </p:cNvSpPr>
          <p:nvPr>
            <p:ph type="subTitle" idx="1"/>
          </p:nvPr>
        </p:nvSpPr>
        <p:spPr>
          <a:xfrm>
            <a:off x="429975" y="3862324"/>
            <a:ext cx="8687400" cy="279600"/>
          </a:xfrm>
          <a:prstGeom prst="rect">
            <a:avLst/>
          </a:prstGeom>
          <a:noFill/>
          <a:ln>
            <a:noFill/>
          </a:ln>
        </p:spPr>
        <p:txBody>
          <a:bodyPr wrap="square" lIns="91425" tIns="91425" rIns="91425" bIns="91425" anchor="ctr" anchorCtr="0"/>
          <a:lstStyle>
            <a:lvl1pPr lvl="0" rtl="0">
              <a:spcBef>
                <a:spcPts val="0"/>
              </a:spcBef>
              <a:buNone/>
              <a:defRPr/>
            </a:lvl1pPr>
            <a:lvl2pPr lvl="1" rtl="0">
              <a:spcBef>
                <a:spcPts val="0"/>
              </a:spcBef>
              <a:buNone/>
              <a:defRPr/>
            </a:lvl2pPr>
            <a:lvl3pPr lvl="2" rtl="0">
              <a:spcBef>
                <a:spcPts val="0"/>
              </a:spcBef>
              <a:buNone/>
              <a:defRPr/>
            </a:lvl3pPr>
            <a:lvl4pPr lvl="3" rtl="0">
              <a:spcBef>
                <a:spcPts val="0"/>
              </a:spcBef>
              <a:buNone/>
              <a:defRPr/>
            </a:lvl4pPr>
            <a:lvl5pPr lvl="4" rtl="0">
              <a:spcBef>
                <a:spcPts val="0"/>
              </a:spcBef>
              <a:buNone/>
              <a:defRPr/>
            </a:lvl5pPr>
            <a:lvl6pPr lvl="5" rtl="0">
              <a:spcBef>
                <a:spcPts val="0"/>
              </a:spcBef>
              <a:buNone/>
              <a:defRPr/>
            </a:lvl6pPr>
            <a:lvl7pPr lvl="6" rtl="0">
              <a:spcBef>
                <a:spcPts val="0"/>
              </a:spcBef>
              <a:buNone/>
              <a:defRPr/>
            </a:lvl7pPr>
            <a:lvl8pPr lvl="7" rtl="0">
              <a:spcBef>
                <a:spcPts val="0"/>
              </a:spcBef>
              <a:buNone/>
              <a:defRPr/>
            </a:lvl8pPr>
            <a:lvl9pPr lvl="8" rtl="0">
              <a:spcBef>
                <a:spcPts val="0"/>
              </a:spcBef>
              <a:buNone/>
              <a:defRPr/>
            </a:lvl9pPr>
          </a:lstStyle>
          <a:p>
            <a:endParaRPr/>
          </a:p>
        </p:txBody>
      </p:sp>
      <p:sp>
        <p:nvSpPr>
          <p:cNvPr id="11" name="Shape 40"/>
          <p:cNvSpPr/>
          <p:nvPr userDrawn="1"/>
        </p:nvSpPr>
        <p:spPr>
          <a:xfrm>
            <a:off x="0" y="4603500"/>
            <a:ext cx="9144000" cy="540000"/>
          </a:xfrm>
          <a:prstGeom prst="rect">
            <a:avLst/>
          </a:prstGeom>
          <a:solidFill>
            <a:schemeClr val="bg2">
              <a:lumMod val="75000"/>
            </a:schemeClr>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pic>
        <p:nvPicPr>
          <p:cNvPr id="13" name="Picture 12">
            <a:extLst>
              <a:ext uri="{FF2B5EF4-FFF2-40B4-BE49-F238E27FC236}">
                <a16:creationId xmlns:a16="http://schemas.microsoft.com/office/drawing/2014/main" id="{9560F983-45A6-4236-872D-24D851CD0629}"/>
              </a:ext>
            </a:extLst>
          </p:cNvPr>
          <p:cNvPicPr>
            <a:picLocks noChangeAspect="1"/>
          </p:cNvPicPr>
          <p:nvPr userDrawn="1"/>
        </p:nvPicPr>
        <p:blipFill>
          <a:blip r:embed="rId2"/>
          <a:stretch>
            <a:fillRect/>
          </a:stretch>
        </p:blipFill>
        <p:spPr>
          <a:xfrm>
            <a:off x="7940913" y="4664384"/>
            <a:ext cx="1159488" cy="418232"/>
          </a:xfrm>
          <a:prstGeom prst="rect">
            <a:avLst/>
          </a:prstGeom>
        </p:spPr>
      </p:pic>
    </p:spTree>
    <p:extLst>
      <p:ext uri="{BB962C8B-B14F-4D97-AF65-F5344CB8AC3E}">
        <p14:creationId xmlns:p14="http://schemas.microsoft.com/office/powerpoint/2010/main" val="429053133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cSld name="7_Images and Contents Layout">
    <p:bg>
      <p:bgPr>
        <a:solidFill>
          <a:schemeClr val="bg2">
            <a:lumMod val="75000"/>
          </a:schemeClr>
        </a:solidFill>
        <a:effectLst/>
      </p:bgPr>
    </p:bg>
    <p:spTree>
      <p:nvGrpSpPr>
        <p:cNvPr id="1" name="Shape 83"/>
        <p:cNvGrpSpPr/>
        <p:nvPr/>
      </p:nvGrpSpPr>
      <p:grpSpPr>
        <a:xfrm>
          <a:off x="0" y="0"/>
          <a:ext cx="0" cy="0"/>
          <a:chOff x="0" y="0"/>
          <a:chExt cx="0" cy="0"/>
        </a:xfrm>
      </p:grpSpPr>
      <p:sp>
        <p:nvSpPr>
          <p:cNvPr id="84" name="Shape 84"/>
          <p:cNvSpPr>
            <a:spLocks noGrp="1"/>
          </p:cNvSpPr>
          <p:nvPr>
            <p:ph type="pic" idx="2"/>
          </p:nvPr>
        </p:nvSpPr>
        <p:spPr>
          <a:xfrm>
            <a:off x="6444208" y="267494"/>
            <a:ext cx="2160000" cy="2160000"/>
          </a:xfrm>
          <a:prstGeom prst="rect">
            <a:avLst/>
          </a:prstGeom>
          <a:solidFill>
            <a:srgbClr val="D8D8D8"/>
          </a:solidFill>
          <a:ln>
            <a:noFill/>
          </a:ln>
        </p:spPr>
        <p:txBody>
          <a:bodyPr wrap="square" lIns="91425" tIns="91425" rIns="91425" bIns="91425" anchor="ctr" anchorCtr="0"/>
          <a:lstStyle>
            <a:lvl1pPr marL="0" marR="0" lvl="0" indent="0" algn="ctr" rtl="0">
              <a:spcBef>
                <a:spcPts val="240"/>
              </a:spcBef>
              <a:buClr>
                <a:schemeClr val="dk1"/>
              </a:buClr>
              <a:buFont typeface="Arial"/>
              <a:buNone/>
              <a:defRPr sz="1200" b="0" i="0" u="none" strike="noStrike" cap="none">
                <a:solidFill>
                  <a:schemeClr val="dk1"/>
                </a:solidFill>
                <a:latin typeface="Arial"/>
                <a:ea typeface="Arial"/>
                <a:cs typeface="Arial"/>
                <a:sym typeface="Arial"/>
              </a:defRPr>
            </a:lvl1pPr>
            <a:lvl2pPr marL="457200" marR="0" lvl="1" indent="0" algn="l" rtl="0">
              <a:spcBef>
                <a:spcPts val="560"/>
              </a:spcBef>
              <a:buClr>
                <a:schemeClr val="dk1"/>
              </a:buClr>
              <a:buFont typeface="Arial"/>
              <a:buNone/>
              <a:defRPr sz="2800" b="0" i="0" u="none" strike="noStrike" cap="none">
                <a:solidFill>
                  <a:schemeClr val="dk1"/>
                </a:solidFill>
                <a:latin typeface="Arial"/>
                <a:ea typeface="Arial"/>
                <a:cs typeface="Arial"/>
                <a:sym typeface="Arial"/>
              </a:defRPr>
            </a:lvl2pPr>
            <a:lvl3pPr marL="914400" marR="0" lvl="2" indent="0" algn="l" rtl="0">
              <a:spcBef>
                <a:spcPts val="480"/>
              </a:spcBef>
              <a:buClr>
                <a:schemeClr val="dk1"/>
              </a:buClr>
              <a:buFont typeface="Arial"/>
              <a:buNone/>
              <a:defRPr sz="2400" b="0" i="0" u="none" strike="noStrike" cap="none">
                <a:solidFill>
                  <a:schemeClr val="dk1"/>
                </a:solidFill>
                <a:latin typeface="Arial"/>
                <a:ea typeface="Arial"/>
                <a:cs typeface="Arial"/>
                <a:sym typeface="Arial"/>
              </a:defRPr>
            </a:lvl3pPr>
            <a:lvl4pPr marL="1371600" marR="0" lvl="3"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4pPr>
            <a:lvl5pPr marL="1828800" marR="0" lvl="4"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5pPr>
            <a:lvl6pPr marL="2286000" marR="0" lvl="5"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6pPr>
            <a:lvl7pPr marL="2743200" marR="0" lvl="6"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7pPr>
            <a:lvl8pPr marL="3200400" marR="0" lvl="7"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8pPr>
            <a:lvl9pPr marL="3657600" marR="0" lvl="8"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9pPr>
          </a:lstStyle>
          <a:p>
            <a:endParaRPr/>
          </a:p>
        </p:txBody>
      </p:sp>
      <p:sp>
        <p:nvSpPr>
          <p:cNvPr id="85" name="Shape 85"/>
          <p:cNvSpPr>
            <a:spLocks noGrp="1"/>
          </p:cNvSpPr>
          <p:nvPr>
            <p:ph type="pic" idx="3"/>
          </p:nvPr>
        </p:nvSpPr>
        <p:spPr>
          <a:xfrm>
            <a:off x="6444208" y="2715766"/>
            <a:ext cx="2160000" cy="2160000"/>
          </a:xfrm>
          <a:prstGeom prst="rect">
            <a:avLst/>
          </a:prstGeom>
          <a:solidFill>
            <a:srgbClr val="D8D8D8"/>
          </a:solidFill>
          <a:ln>
            <a:noFill/>
          </a:ln>
        </p:spPr>
        <p:txBody>
          <a:bodyPr wrap="square" lIns="91425" tIns="91425" rIns="91425" bIns="91425" anchor="ctr" anchorCtr="0"/>
          <a:lstStyle>
            <a:lvl1pPr marL="0" marR="0" lvl="0" indent="0" algn="ctr" rtl="0">
              <a:spcBef>
                <a:spcPts val="240"/>
              </a:spcBef>
              <a:buClr>
                <a:schemeClr val="dk1"/>
              </a:buClr>
              <a:buFont typeface="Arial"/>
              <a:buNone/>
              <a:defRPr sz="1200" b="0" i="0" u="none" strike="noStrike" cap="none">
                <a:solidFill>
                  <a:schemeClr val="dk1"/>
                </a:solidFill>
                <a:latin typeface="Arial"/>
                <a:ea typeface="Arial"/>
                <a:cs typeface="Arial"/>
                <a:sym typeface="Arial"/>
              </a:defRPr>
            </a:lvl1pPr>
            <a:lvl2pPr marL="457200" marR="0" lvl="1" indent="0" algn="l" rtl="0">
              <a:spcBef>
                <a:spcPts val="560"/>
              </a:spcBef>
              <a:buClr>
                <a:schemeClr val="dk1"/>
              </a:buClr>
              <a:buFont typeface="Arial"/>
              <a:buNone/>
              <a:defRPr sz="2800" b="0" i="0" u="none" strike="noStrike" cap="none">
                <a:solidFill>
                  <a:schemeClr val="dk1"/>
                </a:solidFill>
                <a:latin typeface="Arial"/>
                <a:ea typeface="Arial"/>
                <a:cs typeface="Arial"/>
                <a:sym typeface="Arial"/>
              </a:defRPr>
            </a:lvl2pPr>
            <a:lvl3pPr marL="914400" marR="0" lvl="2" indent="0" algn="l" rtl="0">
              <a:spcBef>
                <a:spcPts val="480"/>
              </a:spcBef>
              <a:buClr>
                <a:schemeClr val="dk1"/>
              </a:buClr>
              <a:buFont typeface="Arial"/>
              <a:buNone/>
              <a:defRPr sz="2400" b="0" i="0" u="none" strike="noStrike" cap="none">
                <a:solidFill>
                  <a:schemeClr val="dk1"/>
                </a:solidFill>
                <a:latin typeface="Arial"/>
                <a:ea typeface="Arial"/>
                <a:cs typeface="Arial"/>
                <a:sym typeface="Arial"/>
              </a:defRPr>
            </a:lvl3pPr>
            <a:lvl4pPr marL="1371600" marR="0" lvl="3"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4pPr>
            <a:lvl5pPr marL="1828800" marR="0" lvl="4"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5pPr>
            <a:lvl6pPr marL="2286000" marR="0" lvl="5"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6pPr>
            <a:lvl7pPr marL="2743200" marR="0" lvl="6"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7pPr>
            <a:lvl8pPr marL="3200400" marR="0" lvl="7"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8pPr>
            <a:lvl9pPr marL="3657600" marR="0" lvl="8"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9pPr>
          </a:lstStyle>
          <a:p>
            <a:endParaRPr/>
          </a:p>
        </p:txBody>
      </p:sp>
      <p:sp>
        <p:nvSpPr>
          <p:cNvPr id="86" name="Shape 86"/>
          <p:cNvSpPr>
            <a:spLocks noGrp="1"/>
          </p:cNvSpPr>
          <p:nvPr>
            <p:ph type="pic" idx="4"/>
          </p:nvPr>
        </p:nvSpPr>
        <p:spPr>
          <a:xfrm>
            <a:off x="3986213" y="267494"/>
            <a:ext cx="2160000" cy="2160000"/>
          </a:xfrm>
          <a:prstGeom prst="rect">
            <a:avLst/>
          </a:prstGeom>
          <a:solidFill>
            <a:srgbClr val="D8D8D8"/>
          </a:solidFill>
          <a:ln>
            <a:noFill/>
          </a:ln>
        </p:spPr>
        <p:txBody>
          <a:bodyPr wrap="square" lIns="91425" tIns="91425" rIns="91425" bIns="91425" anchor="ctr" anchorCtr="0"/>
          <a:lstStyle>
            <a:lvl1pPr marL="0" marR="0" lvl="0" indent="0" algn="ctr" rtl="0">
              <a:spcBef>
                <a:spcPts val="240"/>
              </a:spcBef>
              <a:buClr>
                <a:schemeClr val="dk1"/>
              </a:buClr>
              <a:buFont typeface="Arial"/>
              <a:buNone/>
              <a:defRPr sz="1200" b="0" i="0" u="none" strike="noStrike" cap="none">
                <a:solidFill>
                  <a:schemeClr val="dk1"/>
                </a:solidFill>
                <a:latin typeface="Arial"/>
                <a:ea typeface="Arial"/>
                <a:cs typeface="Arial"/>
                <a:sym typeface="Arial"/>
              </a:defRPr>
            </a:lvl1pPr>
            <a:lvl2pPr marL="457200" marR="0" lvl="1" indent="0" algn="l" rtl="0">
              <a:spcBef>
                <a:spcPts val="560"/>
              </a:spcBef>
              <a:buClr>
                <a:schemeClr val="dk1"/>
              </a:buClr>
              <a:buFont typeface="Arial"/>
              <a:buNone/>
              <a:defRPr sz="2800" b="0" i="0" u="none" strike="noStrike" cap="none">
                <a:solidFill>
                  <a:schemeClr val="dk1"/>
                </a:solidFill>
                <a:latin typeface="Arial"/>
                <a:ea typeface="Arial"/>
                <a:cs typeface="Arial"/>
                <a:sym typeface="Arial"/>
              </a:defRPr>
            </a:lvl2pPr>
            <a:lvl3pPr marL="914400" marR="0" lvl="2" indent="0" algn="l" rtl="0">
              <a:spcBef>
                <a:spcPts val="480"/>
              </a:spcBef>
              <a:buClr>
                <a:schemeClr val="dk1"/>
              </a:buClr>
              <a:buFont typeface="Arial"/>
              <a:buNone/>
              <a:defRPr sz="2400" b="0" i="0" u="none" strike="noStrike" cap="none">
                <a:solidFill>
                  <a:schemeClr val="dk1"/>
                </a:solidFill>
                <a:latin typeface="Arial"/>
                <a:ea typeface="Arial"/>
                <a:cs typeface="Arial"/>
                <a:sym typeface="Arial"/>
              </a:defRPr>
            </a:lvl3pPr>
            <a:lvl4pPr marL="1371600" marR="0" lvl="3"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4pPr>
            <a:lvl5pPr marL="1828800" marR="0" lvl="4"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5pPr>
            <a:lvl6pPr marL="2286000" marR="0" lvl="5"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6pPr>
            <a:lvl7pPr marL="2743200" marR="0" lvl="6"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7pPr>
            <a:lvl8pPr marL="3200400" marR="0" lvl="7"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8pPr>
            <a:lvl9pPr marL="3657600" marR="0" lvl="8"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9pPr>
          </a:lstStyle>
          <a:p>
            <a:endParaRPr/>
          </a:p>
        </p:txBody>
      </p:sp>
      <p:sp>
        <p:nvSpPr>
          <p:cNvPr id="87" name="Shape 87"/>
          <p:cNvSpPr>
            <a:spLocks noGrp="1"/>
          </p:cNvSpPr>
          <p:nvPr>
            <p:ph type="pic" idx="5"/>
          </p:nvPr>
        </p:nvSpPr>
        <p:spPr>
          <a:xfrm>
            <a:off x="3986213" y="2715766"/>
            <a:ext cx="2160000" cy="2160000"/>
          </a:xfrm>
          <a:prstGeom prst="rect">
            <a:avLst/>
          </a:prstGeom>
          <a:solidFill>
            <a:srgbClr val="D8D8D8"/>
          </a:solidFill>
          <a:ln>
            <a:noFill/>
          </a:ln>
        </p:spPr>
        <p:txBody>
          <a:bodyPr wrap="square" lIns="91425" tIns="91425" rIns="91425" bIns="91425" anchor="ctr" anchorCtr="0"/>
          <a:lstStyle>
            <a:lvl1pPr marL="0" marR="0" lvl="0" indent="0" algn="ctr" rtl="0">
              <a:spcBef>
                <a:spcPts val="240"/>
              </a:spcBef>
              <a:buClr>
                <a:schemeClr val="dk1"/>
              </a:buClr>
              <a:buFont typeface="Arial"/>
              <a:buNone/>
              <a:defRPr sz="1200" b="0" i="0" u="none" strike="noStrike" cap="none">
                <a:solidFill>
                  <a:schemeClr val="dk1"/>
                </a:solidFill>
                <a:latin typeface="Arial"/>
                <a:ea typeface="Arial"/>
                <a:cs typeface="Arial"/>
                <a:sym typeface="Arial"/>
              </a:defRPr>
            </a:lvl1pPr>
            <a:lvl2pPr marL="457200" marR="0" lvl="1" indent="0" algn="l" rtl="0">
              <a:spcBef>
                <a:spcPts val="560"/>
              </a:spcBef>
              <a:buClr>
                <a:schemeClr val="dk1"/>
              </a:buClr>
              <a:buFont typeface="Arial"/>
              <a:buNone/>
              <a:defRPr sz="2800" b="0" i="0" u="none" strike="noStrike" cap="none">
                <a:solidFill>
                  <a:schemeClr val="dk1"/>
                </a:solidFill>
                <a:latin typeface="Arial"/>
                <a:ea typeface="Arial"/>
                <a:cs typeface="Arial"/>
                <a:sym typeface="Arial"/>
              </a:defRPr>
            </a:lvl2pPr>
            <a:lvl3pPr marL="914400" marR="0" lvl="2" indent="0" algn="l" rtl="0">
              <a:spcBef>
                <a:spcPts val="480"/>
              </a:spcBef>
              <a:buClr>
                <a:schemeClr val="dk1"/>
              </a:buClr>
              <a:buFont typeface="Arial"/>
              <a:buNone/>
              <a:defRPr sz="2400" b="0" i="0" u="none" strike="noStrike" cap="none">
                <a:solidFill>
                  <a:schemeClr val="dk1"/>
                </a:solidFill>
                <a:latin typeface="Arial"/>
                <a:ea typeface="Arial"/>
                <a:cs typeface="Arial"/>
                <a:sym typeface="Arial"/>
              </a:defRPr>
            </a:lvl3pPr>
            <a:lvl4pPr marL="1371600" marR="0" lvl="3"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4pPr>
            <a:lvl5pPr marL="1828800" marR="0" lvl="4"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5pPr>
            <a:lvl6pPr marL="2286000" marR="0" lvl="5"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6pPr>
            <a:lvl7pPr marL="2743200" marR="0" lvl="6"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7pPr>
            <a:lvl8pPr marL="3200400" marR="0" lvl="7"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8pPr>
            <a:lvl9pPr marL="3657600" marR="0" lvl="8"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9pPr>
          </a:lstStyle>
          <a:p>
            <a:endParaRPr/>
          </a:p>
        </p:txBody>
      </p:sp>
    </p:spTree>
    <p:extLst>
      <p:ext uri="{BB962C8B-B14F-4D97-AF65-F5344CB8AC3E}">
        <p14:creationId xmlns:p14="http://schemas.microsoft.com/office/powerpoint/2010/main" val="336104018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cSld name="End Slide Layout">
    <p:spTree>
      <p:nvGrpSpPr>
        <p:cNvPr id="1" name="Shape 88"/>
        <p:cNvGrpSpPr/>
        <p:nvPr/>
      </p:nvGrpSpPr>
      <p:grpSpPr>
        <a:xfrm>
          <a:off x="0" y="0"/>
          <a:ext cx="0" cy="0"/>
          <a:chOff x="0" y="0"/>
          <a:chExt cx="0" cy="0"/>
        </a:xfrm>
      </p:grpSpPr>
      <p:sp>
        <p:nvSpPr>
          <p:cNvPr id="89" name="Shape 89"/>
          <p:cNvSpPr/>
          <p:nvPr/>
        </p:nvSpPr>
        <p:spPr>
          <a:xfrm>
            <a:off x="3311860" y="737642"/>
            <a:ext cx="2520280" cy="2520280"/>
          </a:xfrm>
          <a:prstGeom prst="ellipse">
            <a:avLst/>
          </a:prstGeom>
          <a:solidFill>
            <a:schemeClr val="bg2">
              <a:lumMod val="75000"/>
            </a:schemeClr>
          </a:solidFill>
          <a:ln>
            <a:noFill/>
          </a:ln>
        </p:spPr>
        <p:txBody>
          <a:bodyPr wrap="square" lIns="91425" tIns="45700" rIns="91425" bIns="45700" anchor="ctr" anchorCtr="0">
            <a:noAutofit/>
          </a:bodyPr>
          <a:lstStyle/>
          <a:p>
            <a:pPr algn="ctr"/>
            <a:endParaRPr sz="1800">
              <a:solidFill>
                <a:srgbClr val="FFFFFF"/>
              </a:solidFill>
            </a:endParaRPr>
          </a:p>
        </p:txBody>
      </p:sp>
      <p:pic>
        <p:nvPicPr>
          <p:cNvPr id="90" name="Shape 90" descr="E:\002-KIMS BUSINESS\007-02-Fullslidesppt-Contents\20161228\02-edu\bulb-item.png"/>
          <p:cNvPicPr preferRelativeResize="0"/>
          <p:nvPr/>
        </p:nvPicPr>
        <p:blipFill rotWithShape="1">
          <a:blip r:embed="rId2">
            <a:alphaModFix/>
          </a:blip>
          <a:srcRect/>
          <a:stretch/>
        </p:blipFill>
        <p:spPr>
          <a:xfrm>
            <a:off x="4162351" y="1139211"/>
            <a:ext cx="819298" cy="1818368"/>
          </a:xfrm>
          <a:prstGeom prst="rect">
            <a:avLst/>
          </a:prstGeom>
          <a:noFill/>
          <a:ln>
            <a:noFill/>
          </a:ln>
        </p:spPr>
      </p:pic>
      <p:sp>
        <p:nvSpPr>
          <p:cNvPr id="91" name="Shape 91"/>
          <p:cNvSpPr txBox="1">
            <a:spLocks noGrp="1"/>
          </p:cNvSpPr>
          <p:nvPr>
            <p:ph type="title"/>
          </p:nvPr>
        </p:nvSpPr>
        <p:spPr>
          <a:xfrm>
            <a:off x="3575" y="3604550"/>
            <a:ext cx="9144000" cy="601800"/>
          </a:xfrm>
          <a:prstGeom prst="rect">
            <a:avLst/>
          </a:prstGeom>
          <a:noFill/>
          <a:ln>
            <a:noFill/>
          </a:ln>
        </p:spPr>
        <p:txBody>
          <a:bodyPr wrap="square" lIns="91425" tIns="91425" rIns="91425" bIns="91425" anchor="ctr" anchorCtr="0"/>
          <a:lstStyle>
            <a:lvl1pPr lvl="0" algn="ctr" rtl="0">
              <a:spcBef>
                <a:spcPts val="0"/>
              </a:spcBef>
              <a:buNone/>
              <a:defRPr sz="3600"/>
            </a:lvl1pPr>
            <a:lvl2pPr lvl="1" algn="ctr" rtl="0">
              <a:spcBef>
                <a:spcPts val="0"/>
              </a:spcBef>
              <a:buNone/>
              <a:defRPr/>
            </a:lvl2pPr>
            <a:lvl3pPr lvl="2" algn="ctr" rtl="0">
              <a:spcBef>
                <a:spcPts val="0"/>
              </a:spcBef>
              <a:buNone/>
              <a:defRPr/>
            </a:lvl3pPr>
            <a:lvl4pPr lvl="3" algn="ctr" rtl="0">
              <a:spcBef>
                <a:spcPts val="0"/>
              </a:spcBef>
              <a:buNone/>
              <a:defRPr/>
            </a:lvl4pPr>
            <a:lvl5pPr lvl="4" algn="ctr" rtl="0">
              <a:spcBef>
                <a:spcPts val="0"/>
              </a:spcBef>
              <a:buNone/>
              <a:defRPr/>
            </a:lvl5pPr>
            <a:lvl6pPr lvl="5" algn="ctr" rtl="0">
              <a:spcBef>
                <a:spcPts val="0"/>
              </a:spcBef>
              <a:buNone/>
              <a:defRPr/>
            </a:lvl6pPr>
            <a:lvl7pPr lvl="6" algn="ctr" rtl="0">
              <a:spcBef>
                <a:spcPts val="0"/>
              </a:spcBef>
              <a:buNone/>
              <a:defRPr/>
            </a:lvl7pPr>
            <a:lvl8pPr lvl="7" algn="ctr" rtl="0">
              <a:spcBef>
                <a:spcPts val="0"/>
              </a:spcBef>
              <a:buNone/>
              <a:defRPr/>
            </a:lvl8pPr>
            <a:lvl9pPr lvl="8" algn="ctr" rtl="0">
              <a:spcBef>
                <a:spcPts val="0"/>
              </a:spcBef>
              <a:buNone/>
              <a:defRPr/>
            </a:lvl9pPr>
          </a:lstStyle>
          <a:p>
            <a:endParaRPr/>
          </a:p>
        </p:txBody>
      </p:sp>
      <p:sp>
        <p:nvSpPr>
          <p:cNvPr id="92" name="Shape 92"/>
          <p:cNvSpPr txBox="1">
            <a:spLocks noGrp="1"/>
          </p:cNvSpPr>
          <p:nvPr>
            <p:ph type="subTitle" idx="1"/>
          </p:nvPr>
        </p:nvSpPr>
        <p:spPr>
          <a:xfrm>
            <a:off x="-3575" y="4199343"/>
            <a:ext cx="9108000" cy="279600"/>
          </a:xfrm>
          <a:prstGeom prst="rect">
            <a:avLst/>
          </a:prstGeom>
          <a:noFill/>
          <a:ln>
            <a:noFill/>
          </a:ln>
        </p:spPr>
        <p:txBody>
          <a:bodyPr wrap="square" lIns="91425" tIns="91425" rIns="91425" bIns="91425" anchor="ctr" anchorCtr="0"/>
          <a:lstStyle>
            <a:lvl1pPr lvl="0" algn="ctr" rtl="0">
              <a:spcBef>
                <a:spcPts val="0"/>
              </a:spcBef>
              <a:buNone/>
              <a:defRPr/>
            </a:lvl1pPr>
            <a:lvl2pPr lvl="1" algn="ctr" rtl="0">
              <a:spcBef>
                <a:spcPts val="0"/>
              </a:spcBef>
              <a:buNone/>
              <a:defRPr/>
            </a:lvl2pPr>
            <a:lvl3pPr lvl="2" algn="ctr" rtl="0">
              <a:spcBef>
                <a:spcPts val="0"/>
              </a:spcBef>
              <a:buNone/>
              <a:defRPr/>
            </a:lvl3pPr>
            <a:lvl4pPr lvl="3" algn="ctr" rtl="0">
              <a:spcBef>
                <a:spcPts val="0"/>
              </a:spcBef>
              <a:buNone/>
              <a:defRPr/>
            </a:lvl4pPr>
            <a:lvl5pPr lvl="4" algn="ctr" rtl="0">
              <a:spcBef>
                <a:spcPts val="0"/>
              </a:spcBef>
              <a:buNone/>
              <a:defRPr/>
            </a:lvl5pPr>
            <a:lvl6pPr lvl="5" algn="ctr" rtl="0">
              <a:spcBef>
                <a:spcPts val="0"/>
              </a:spcBef>
              <a:buNone/>
              <a:defRPr/>
            </a:lvl6pPr>
            <a:lvl7pPr lvl="6" algn="ctr" rtl="0">
              <a:spcBef>
                <a:spcPts val="0"/>
              </a:spcBef>
              <a:buNone/>
              <a:defRPr/>
            </a:lvl7pPr>
            <a:lvl8pPr lvl="7" algn="ctr" rtl="0">
              <a:spcBef>
                <a:spcPts val="0"/>
              </a:spcBef>
              <a:buNone/>
              <a:defRPr/>
            </a:lvl8pPr>
            <a:lvl9pPr lvl="8" algn="ctr" rtl="0">
              <a:spcBef>
                <a:spcPts val="0"/>
              </a:spcBef>
              <a:buNone/>
              <a:defRPr/>
            </a:lvl9pPr>
          </a:lstStyle>
          <a:p>
            <a:endParaRPr/>
          </a:p>
        </p:txBody>
      </p:sp>
    </p:spTree>
    <p:extLst>
      <p:ext uri="{BB962C8B-B14F-4D97-AF65-F5344CB8AC3E}">
        <p14:creationId xmlns:p14="http://schemas.microsoft.com/office/powerpoint/2010/main" val="318301849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cSld name="icon sets layout">
    <p:spTree>
      <p:nvGrpSpPr>
        <p:cNvPr id="1" name="Shape 93"/>
        <p:cNvGrpSpPr/>
        <p:nvPr/>
      </p:nvGrpSpPr>
      <p:grpSpPr>
        <a:xfrm>
          <a:off x="0" y="0"/>
          <a:ext cx="0" cy="0"/>
          <a:chOff x="0" y="0"/>
          <a:chExt cx="0" cy="0"/>
        </a:xfrm>
      </p:grpSpPr>
      <p:sp>
        <p:nvSpPr>
          <p:cNvPr id="94" name="Shape 94"/>
          <p:cNvSpPr/>
          <p:nvPr/>
        </p:nvSpPr>
        <p:spPr>
          <a:xfrm>
            <a:off x="354008" y="1131589"/>
            <a:ext cx="2849840" cy="3649171"/>
          </a:xfrm>
          <a:prstGeom prst="roundRect">
            <a:avLst>
              <a:gd name="adj" fmla="val 3968"/>
            </a:avLst>
          </a:prstGeom>
          <a:solidFill>
            <a:schemeClr val="bg2">
              <a:lumMod val="75000"/>
            </a:schemeClr>
          </a:solidFill>
          <a:ln>
            <a:noFill/>
          </a:ln>
        </p:spPr>
        <p:txBody>
          <a:bodyPr wrap="square" lIns="91425" tIns="45700" rIns="91425" bIns="45700" anchor="ctr" anchorCtr="0">
            <a:noAutofit/>
          </a:bodyPr>
          <a:lstStyle/>
          <a:p>
            <a:pPr algn="ctr"/>
            <a:endParaRPr sz="1800">
              <a:solidFill>
                <a:srgbClr val="FFFFFF"/>
              </a:solidFill>
            </a:endParaRPr>
          </a:p>
        </p:txBody>
      </p:sp>
      <p:sp>
        <p:nvSpPr>
          <p:cNvPr id="95" name="Shape 95"/>
          <p:cNvSpPr txBox="1"/>
          <p:nvPr/>
        </p:nvSpPr>
        <p:spPr>
          <a:xfrm>
            <a:off x="755576" y="1427128"/>
            <a:ext cx="2232248" cy="448087"/>
          </a:xfrm>
          <a:prstGeom prst="rect">
            <a:avLst/>
          </a:prstGeom>
          <a:noFill/>
          <a:ln>
            <a:noFill/>
          </a:ln>
        </p:spPr>
        <p:txBody>
          <a:bodyPr wrap="square" lIns="91425" tIns="45700" rIns="91425" bIns="45700" anchor="t" anchorCtr="0">
            <a:noAutofit/>
          </a:bodyPr>
          <a:lstStyle/>
          <a:p>
            <a:pPr>
              <a:buSzPct val="25000"/>
            </a:pPr>
            <a:r>
              <a:rPr lang="en" sz="1200" b="1">
                <a:solidFill>
                  <a:srgbClr val="FFFFFF"/>
                </a:solidFill>
              </a:rPr>
              <a:t>You can Resize without losing quality</a:t>
            </a:r>
          </a:p>
        </p:txBody>
      </p:sp>
      <p:sp>
        <p:nvSpPr>
          <p:cNvPr id="96" name="Shape 96"/>
          <p:cNvSpPr txBox="1"/>
          <p:nvPr/>
        </p:nvSpPr>
        <p:spPr>
          <a:xfrm>
            <a:off x="755576" y="1939375"/>
            <a:ext cx="2232248" cy="448087"/>
          </a:xfrm>
          <a:prstGeom prst="rect">
            <a:avLst/>
          </a:prstGeom>
          <a:noFill/>
          <a:ln>
            <a:noFill/>
          </a:ln>
        </p:spPr>
        <p:txBody>
          <a:bodyPr wrap="square" lIns="91425" tIns="45700" rIns="91425" bIns="45700" anchor="t" anchorCtr="0">
            <a:noAutofit/>
          </a:bodyPr>
          <a:lstStyle/>
          <a:p>
            <a:pPr>
              <a:buSzPct val="25000"/>
            </a:pPr>
            <a:r>
              <a:rPr lang="en" sz="1200" b="1">
                <a:solidFill>
                  <a:srgbClr val="FFFFFF"/>
                </a:solidFill>
              </a:rPr>
              <a:t>You can Change Fill Color &amp;</a:t>
            </a:r>
          </a:p>
          <a:p>
            <a:pPr>
              <a:buSzPct val="25000"/>
            </a:pPr>
            <a:r>
              <a:rPr lang="en" sz="1200" b="1">
                <a:solidFill>
                  <a:srgbClr val="FFFFFF"/>
                </a:solidFill>
              </a:rPr>
              <a:t>Line Color</a:t>
            </a:r>
          </a:p>
        </p:txBody>
      </p:sp>
      <p:sp>
        <p:nvSpPr>
          <p:cNvPr id="97" name="Shape 97"/>
          <p:cNvSpPr/>
          <p:nvPr/>
        </p:nvSpPr>
        <p:spPr>
          <a:xfrm>
            <a:off x="531932" y="1347500"/>
            <a:ext cx="108520" cy="3240473"/>
          </a:xfrm>
          <a:prstGeom prst="roundRect">
            <a:avLst>
              <a:gd name="adj" fmla="val 50000"/>
            </a:avLst>
          </a:prstGeom>
          <a:solidFill>
            <a:schemeClr val="bg1">
              <a:alpha val="41000"/>
            </a:schemeClr>
          </a:solidFill>
          <a:ln>
            <a:noFill/>
          </a:ln>
        </p:spPr>
        <p:txBody>
          <a:bodyPr wrap="square" lIns="91425" tIns="45700" rIns="91425" bIns="45700" anchor="ctr" anchorCtr="0">
            <a:noAutofit/>
          </a:bodyPr>
          <a:lstStyle/>
          <a:p>
            <a:pPr algn="ctr"/>
            <a:endParaRPr sz="1800">
              <a:solidFill>
                <a:srgbClr val="FFFFFF"/>
              </a:solidFill>
            </a:endParaRPr>
          </a:p>
        </p:txBody>
      </p:sp>
      <p:sp>
        <p:nvSpPr>
          <p:cNvPr id="98" name="Shape 98"/>
          <p:cNvSpPr/>
          <p:nvPr/>
        </p:nvSpPr>
        <p:spPr>
          <a:xfrm rot="5400000">
            <a:off x="2592642" y="1238201"/>
            <a:ext cx="502331" cy="502331"/>
          </a:xfrm>
          <a:prstGeom prst="halfFrame">
            <a:avLst>
              <a:gd name="adj1" fmla="val 23728"/>
              <a:gd name="adj2" fmla="val 24642"/>
            </a:avLst>
          </a:prstGeom>
          <a:solidFill>
            <a:schemeClr val="lt1">
              <a:alpha val="22745"/>
            </a:schemeClr>
          </a:solidFill>
          <a:ln>
            <a:noFill/>
          </a:ln>
        </p:spPr>
        <p:txBody>
          <a:bodyPr wrap="square" lIns="91425" tIns="45700" rIns="91425" bIns="45700" anchor="ctr" anchorCtr="0">
            <a:noAutofit/>
          </a:bodyPr>
          <a:lstStyle/>
          <a:p>
            <a:pPr algn="ctr"/>
            <a:endParaRPr sz="1800"/>
          </a:p>
        </p:txBody>
      </p:sp>
      <p:grpSp>
        <p:nvGrpSpPr>
          <p:cNvPr id="99" name="Shape 99"/>
          <p:cNvGrpSpPr/>
          <p:nvPr/>
        </p:nvGrpSpPr>
        <p:grpSpPr>
          <a:xfrm>
            <a:off x="755725" y="3062543"/>
            <a:ext cx="1872059" cy="1576233"/>
            <a:chOff x="102157" y="1419622"/>
            <a:chExt cx="1872059" cy="1576233"/>
          </a:xfrm>
        </p:grpSpPr>
        <p:sp>
          <p:nvSpPr>
            <p:cNvPr id="100" name="Shape 100"/>
            <p:cNvSpPr txBox="1"/>
            <p:nvPr/>
          </p:nvSpPr>
          <p:spPr>
            <a:xfrm>
              <a:off x="127596" y="2749634"/>
              <a:ext cx="1846620" cy="246221"/>
            </a:xfrm>
            <a:prstGeom prst="rect">
              <a:avLst/>
            </a:prstGeom>
            <a:noFill/>
            <a:ln>
              <a:noFill/>
            </a:ln>
          </p:spPr>
          <p:txBody>
            <a:bodyPr wrap="square" lIns="91425" tIns="45700" rIns="91425" bIns="45700" anchor="t" anchorCtr="0">
              <a:noAutofit/>
            </a:bodyPr>
            <a:lstStyle/>
            <a:p>
              <a:pPr>
                <a:buSzPct val="25000"/>
              </a:pPr>
              <a:r>
                <a:rPr lang="en" sz="1000">
                  <a:solidFill>
                    <a:srgbClr val="FFFFFF"/>
                  </a:solidFill>
                </a:rPr>
                <a:t>www.googleslidesppt.com</a:t>
              </a:r>
            </a:p>
          </p:txBody>
        </p:sp>
        <p:sp>
          <p:nvSpPr>
            <p:cNvPr id="101" name="Shape 101"/>
            <p:cNvSpPr txBox="1"/>
            <p:nvPr/>
          </p:nvSpPr>
          <p:spPr>
            <a:xfrm>
              <a:off x="102157" y="1419622"/>
              <a:ext cx="1827644" cy="1384995"/>
            </a:xfrm>
            <a:prstGeom prst="rect">
              <a:avLst/>
            </a:prstGeom>
            <a:noFill/>
            <a:ln>
              <a:noFill/>
            </a:ln>
          </p:spPr>
          <p:txBody>
            <a:bodyPr wrap="square" lIns="91425" tIns="45700" rIns="91425" bIns="45700" anchor="t" anchorCtr="0">
              <a:noAutofit/>
            </a:bodyPr>
            <a:lstStyle/>
            <a:p>
              <a:pPr>
                <a:buSzPct val="25000"/>
              </a:pPr>
              <a:r>
                <a:rPr lang="en" sz="2800" b="1">
                  <a:solidFill>
                    <a:srgbClr val="FFFFFF"/>
                  </a:solidFill>
                </a:rPr>
                <a:t>Google</a:t>
              </a:r>
            </a:p>
            <a:p>
              <a:pPr>
                <a:buSzPct val="25000"/>
              </a:pPr>
              <a:r>
                <a:rPr lang="en" sz="2800" b="1">
                  <a:solidFill>
                    <a:srgbClr val="FFFFFF"/>
                  </a:solidFill>
                </a:rPr>
                <a:t>Slides</a:t>
              </a:r>
            </a:p>
            <a:p>
              <a:pPr>
                <a:buSzPct val="25000"/>
              </a:pPr>
              <a:r>
                <a:rPr lang="en" sz="2800" b="1">
                  <a:solidFill>
                    <a:srgbClr val="FFFFFF"/>
                  </a:solidFill>
                </a:rPr>
                <a:t>PPT</a:t>
              </a:r>
            </a:p>
          </p:txBody>
        </p:sp>
      </p:grpSp>
    </p:spTree>
    <p:extLst>
      <p:ext uri="{BB962C8B-B14F-4D97-AF65-F5344CB8AC3E}">
        <p14:creationId xmlns:p14="http://schemas.microsoft.com/office/powerpoint/2010/main" val="322239161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cSld name="Color Code Layout">
    <p:spTree>
      <p:nvGrpSpPr>
        <p:cNvPr id="1" name="Shape 102"/>
        <p:cNvGrpSpPr/>
        <p:nvPr/>
      </p:nvGrpSpPr>
      <p:grpSpPr>
        <a:xfrm>
          <a:off x="0" y="0"/>
          <a:ext cx="0" cy="0"/>
          <a:chOff x="0" y="0"/>
          <a:chExt cx="0" cy="0"/>
        </a:xfrm>
      </p:grpSpPr>
      <p:sp>
        <p:nvSpPr>
          <p:cNvPr id="103" name="Shape 103"/>
          <p:cNvSpPr txBox="1">
            <a:spLocks noGrp="1"/>
          </p:cNvSpPr>
          <p:nvPr>
            <p:ph type="title"/>
          </p:nvPr>
        </p:nvSpPr>
        <p:spPr>
          <a:xfrm>
            <a:off x="14325" y="143325"/>
            <a:ext cx="9144000" cy="601800"/>
          </a:xfrm>
          <a:prstGeom prst="rect">
            <a:avLst/>
          </a:prstGeom>
          <a:noFill/>
          <a:ln>
            <a:noFill/>
          </a:ln>
        </p:spPr>
        <p:txBody>
          <a:bodyPr wrap="square" lIns="91425" tIns="91425" rIns="91425" bIns="91425" anchor="ctr" anchorCtr="0"/>
          <a:lstStyle>
            <a:lvl1pPr lvl="0" algn="ctr" rtl="0">
              <a:spcBef>
                <a:spcPts val="0"/>
              </a:spcBef>
              <a:buNone/>
              <a:defRPr sz="3600"/>
            </a:lvl1pPr>
            <a:lvl2pPr lvl="1" algn="ctr" rtl="0">
              <a:spcBef>
                <a:spcPts val="0"/>
              </a:spcBef>
              <a:buNone/>
              <a:defRPr/>
            </a:lvl2pPr>
            <a:lvl3pPr lvl="2" algn="ctr" rtl="0">
              <a:spcBef>
                <a:spcPts val="0"/>
              </a:spcBef>
              <a:buNone/>
              <a:defRPr/>
            </a:lvl3pPr>
            <a:lvl4pPr lvl="3" algn="ctr" rtl="0">
              <a:spcBef>
                <a:spcPts val="0"/>
              </a:spcBef>
              <a:buNone/>
              <a:defRPr/>
            </a:lvl4pPr>
            <a:lvl5pPr lvl="4" algn="ctr" rtl="0">
              <a:spcBef>
                <a:spcPts val="0"/>
              </a:spcBef>
              <a:buNone/>
              <a:defRPr/>
            </a:lvl5pPr>
            <a:lvl6pPr lvl="5" algn="ctr" rtl="0">
              <a:spcBef>
                <a:spcPts val="0"/>
              </a:spcBef>
              <a:buNone/>
              <a:defRPr/>
            </a:lvl6pPr>
            <a:lvl7pPr lvl="6" algn="ctr" rtl="0">
              <a:spcBef>
                <a:spcPts val="0"/>
              </a:spcBef>
              <a:buNone/>
              <a:defRPr/>
            </a:lvl7pPr>
            <a:lvl8pPr lvl="7" algn="ctr" rtl="0">
              <a:spcBef>
                <a:spcPts val="0"/>
              </a:spcBef>
              <a:buNone/>
              <a:defRPr/>
            </a:lvl8pPr>
            <a:lvl9pPr lvl="8" algn="ctr" rtl="0">
              <a:spcBef>
                <a:spcPts val="0"/>
              </a:spcBef>
              <a:buNone/>
              <a:defRPr/>
            </a:lvl9pPr>
          </a:lstStyle>
          <a:p>
            <a:endParaRPr/>
          </a:p>
        </p:txBody>
      </p:sp>
    </p:spTree>
    <p:extLst>
      <p:ext uri="{BB962C8B-B14F-4D97-AF65-F5344CB8AC3E}">
        <p14:creationId xmlns:p14="http://schemas.microsoft.com/office/powerpoint/2010/main" val="32116264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cSld name="Title Slide">
    <p:bg>
      <p:bgPr>
        <a:blipFill rotWithShape="1">
          <a:blip r:embed="rId2">
            <a:alphaModFix/>
          </a:blip>
          <a:stretch>
            <a:fillRect/>
          </a:stretch>
        </a:blipFill>
        <a:effectLst/>
      </p:bgPr>
    </p:bg>
    <p:spTree>
      <p:nvGrpSpPr>
        <p:cNvPr id="1" name="Shape 12"/>
        <p:cNvGrpSpPr/>
        <p:nvPr/>
      </p:nvGrpSpPr>
      <p:grpSpPr>
        <a:xfrm>
          <a:off x="0" y="0"/>
          <a:ext cx="0" cy="0"/>
          <a:chOff x="0" y="0"/>
          <a:chExt cx="0" cy="0"/>
        </a:xfrm>
      </p:grpSpPr>
      <p:sp>
        <p:nvSpPr>
          <p:cNvPr id="13" name="Shape 13"/>
          <p:cNvSpPr/>
          <p:nvPr/>
        </p:nvSpPr>
        <p:spPr>
          <a:xfrm>
            <a:off x="0" y="4603500"/>
            <a:ext cx="9144000" cy="540000"/>
          </a:xfrm>
          <a:prstGeom prst="rect">
            <a:avLst/>
          </a:prstGeom>
          <a:solidFill>
            <a:schemeClr val="bg2">
              <a:lumMod val="75000"/>
            </a:schemeClr>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14" name="Shape 14"/>
          <p:cNvSpPr txBox="1">
            <a:spLocks noGrp="1"/>
          </p:cNvSpPr>
          <p:nvPr>
            <p:ph type="title"/>
          </p:nvPr>
        </p:nvSpPr>
        <p:spPr>
          <a:xfrm>
            <a:off x="0" y="119010"/>
            <a:ext cx="9144000" cy="884466"/>
          </a:xfrm>
          <a:prstGeom prst="rect">
            <a:avLst/>
          </a:prstGeom>
          <a:noFill/>
          <a:ln>
            <a:noFill/>
          </a:ln>
        </p:spPr>
        <p:txBody>
          <a:bodyPr wrap="square" lIns="91425" tIns="91425" rIns="91425" bIns="91425" anchor="ctr" anchorCtr="0"/>
          <a:lstStyle>
            <a:lvl1pPr marL="0" marR="0" lvl="0" indent="0" algn="ctr" rtl="0">
              <a:spcBef>
                <a:spcPts val="0"/>
              </a:spcBef>
              <a:buClr>
                <a:schemeClr val="dk1"/>
              </a:buClr>
              <a:buFont typeface="Arial"/>
              <a:buNone/>
              <a:defRPr sz="3600" b="1" i="0" u="none" strike="noStrike" cap="none">
                <a:solidFill>
                  <a:schemeClr val="dk1"/>
                </a:solidFill>
                <a:latin typeface="Arial"/>
                <a:ea typeface="Arial"/>
                <a:cs typeface="Arial"/>
                <a:sym typeface="Arial"/>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grpSp>
        <p:nvGrpSpPr>
          <p:cNvPr id="15" name="Shape 15"/>
          <p:cNvGrpSpPr/>
          <p:nvPr/>
        </p:nvGrpSpPr>
        <p:grpSpPr>
          <a:xfrm>
            <a:off x="0" y="0"/>
            <a:ext cx="9144000" cy="248304"/>
            <a:chOff x="0" y="0"/>
            <a:chExt cx="9144000" cy="248304"/>
          </a:xfrm>
          <a:solidFill>
            <a:schemeClr val="bg2"/>
          </a:solidFill>
        </p:grpSpPr>
        <p:sp>
          <p:nvSpPr>
            <p:cNvPr id="16" name="Shape 16"/>
            <p:cNvSpPr/>
            <p:nvPr/>
          </p:nvSpPr>
          <p:spPr>
            <a:xfrm>
              <a:off x="0" y="0"/>
              <a:ext cx="9144000" cy="108000"/>
            </a:xfrm>
            <a:prstGeom prst="rect">
              <a:avLst/>
            </a:prstGeom>
            <a:grp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17" name="Shape 17"/>
            <p:cNvSpPr/>
            <p:nvPr/>
          </p:nvSpPr>
          <p:spPr>
            <a:xfrm rot="10800000">
              <a:off x="4427984" y="1"/>
              <a:ext cx="288032" cy="248303"/>
            </a:xfrm>
            <a:prstGeom prst="triangle">
              <a:avLst>
                <a:gd name="adj" fmla="val 50000"/>
              </a:avLst>
            </a:prstGeom>
            <a:grp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grpSp>
      <p:pic>
        <p:nvPicPr>
          <p:cNvPr id="9" name="Picture 8">
            <a:extLst>
              <a:ext uri="{FF2B5EF4-FFF2-40B4-BE49-F238E27FC236}">
                <a16:creationId xmlns:a16="http://schemas.microsoft.com/office/drawing/2014/main" id="{CF1E41EC-5ABF-462E-8E84-28FF5E083A1E}"/>
              </a:ext>
            </a:extLst>
          </p:cNvPr>
          <p:cNvPicPr>
            <a:picLocks noChangeAspect="1"/>
          </p:cNvPicPr>
          <p:nvPr userDrawn="1"/>
        </p:nvPicPr>
        <p:blipFill>
          <a:blip r:embed="rId3"/>
          <a:stretch>
            <a:fillRect/>
          </a:stretch>
        </p:blipFill>
        <p:spPr>
          <a:xfrm>
            <a:off x="7940913" y="4664384"/>
            <a:ext cx="1159488" cy="418232"/>
          </a:xfrm>
          <a:prstGeom prst="rect">
            <a:avLst/>
          </a:prstGeom>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cSld name="2_Title Slide">
    <p:spTree>
      <p:nvGrpSpPr>
        <p:cNvPr id="1" name="Shape 60"/>
        <p:cNvGrpSpPr/>
        <p:nvPr/>
      </p:nvGrpSpPr>
      <p:grpSpPr>
        <a:xfrm>
          <a:off x="0" y="0"/>
          <a:ext cx="0" cy="0"/>
          <a:chOff x="0" y="0"/>
          <a:chExt cx="0" cy="0"/>
        </a:xfrm>
      </p:grpSpPr>
      <p:sp>
        <p:nvSpPr>
          <p:cNvPr id="61" name="Shape 61"/>
          <p:cNvSpPr/>
          <p:nvPr/>
        </p:nvSpPr>
        <p:spPr>
          <a:xfrm>
            <a:off x="0" y="4603500"/>
            <a:ext cx="9144000" cy="540000"/>
          </a:xfrm>
          <a:prstGeom prst="rect">
            <a:avLst/>
          </a:prstGeom>
          <a:solidFill>
            <a:schemeClr val="bg2">
              <a:lumMod val="75000"/>
            </a:schemeClr>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62" name="Shape 62"/>
          <p:cNvSpPr txBox="1">
            <a:spLocks noGrp="1"/>
          </p:cNvSpPr>
          <p:nvPr>
            <p:ph type="title"/>
          </p:nvPr>
        </p:nvSpPr>
        <p:spPr>
          <a:xfrm>
            <a:off x="336800" y="0"/>
            <a:ext cx="8807400" cy="884400"/>
          </a:xfrm>
          <a:prstGeom prst="rect">
            <a:avLst/>
          </a:prstGeom>
          <a:noFill/>
          <a:ln>
            <a:noFill/>
          </a:ln>
        </p:spPr>
        <p:txBody>
          <a:bodyPr wrap="square" lIns="91425" tIns="91425" rIns="91425" bIns="91425" anchor="ctr" anchorCtr="0"/>
          <a:lstStyle>
            <a:lvl1pPr marL="0" marR="0" lvl="0" indent="0" algn="l" rtl="0">
              <a:spcBef>
                <a:spcPts val="0"/>
              </a:spcBef>
              <a:buClr>
                <a:schemeClr val="dk1"/>
              </a:buClr>
              <a:buFont typeface="Arial"/>
              <a:buNone/>
              <a:defRPr sz="3600" b="1" i="0" u="none" strike="noStrike" cap="none">
                <a:solidFill>
                  <a:schemeClr val="dk1"/>
                </a:solidFill>
                <a:latin typeface="Arial"/>
                <a:ea typeface="Arial"/>
                <a:cs typeface="Arial"/>
                <a:sym typeface="Arial"/>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63" name="Shape 63"/>
          <p:cNvSpPr/>
          <p:nvPr/>
        </p:nvSpPr>
        <p:spPr>
          <a:xfrm>
            <a:off x="0" y="879574"/>
            <a:ext cx="9144000" cy="108000"/>
          </a:xfrm>
          <a:prstGeom prst="rect">
            <a:avLst/>
          </a:prstGeom>
          <a:solidFill>
            <a:schemeClr val="bg2">
              <a:lumMod val="75000"/>
            </a:schemeClr>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pic>
        <p:nvPicPr>
          <p:cNvPr id="6" name="Picture 5">
            <a:extLst>
              <a:ext uri="{FF2B5EF4-FFF2-40B4-BE49-F238E27FC236}">
                <a16:creationId xmlns:a16="http://schemas.microsoft.com/office/drawing/2014/main" id="{DBC740FF-790B-463F-A360-4A4DC3ED8056}"/>
              </a:ext>
            </a:extLst>
          </p:cNvPr>
          <p:cNvPicPr>
            <a:picLocks noChangeAspect="1"/>
          </p:cNvPicPr>
          <p:nvPr userDrawn="1"/>
        </p:nvPicPr>
        <p:blipFill>
          <a:blip r:embed="rId2"/>
          <a:stretch>
            <a:fillRect/>
          </a:stretch>
        </p:blipFill>
        <p:spPr>
          <a:xfrm>
            <a:off x="7940913" y="4664384"/>
            <a:ext cx="1159488" cy="418232"/>
          </a:xfrm>
          <a:prstGeom prst="rect">
            <a:avLst/>
          </a:prstGeom>
        </p:spPr>
      </p:pic>
    </p:spTree>
    <p:extLst>
      <p:ext uri="{BB962C8B-B14F-4D97-AF65-F5344CB8AC3E}">
        <p14:creationId xmlns:p14="http://schemas.microsoft.com/office/powerpoint/2010/main" val="21421165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cSld name="8_Picture with Caption">
    <p:spTree>
      <p:nvGrpSpPr>
        <p:cNvPr id="1" name="Shape 55"/>
        <p:cNvGrpSpPr/>
        <p:nvPr/>
      </p:nvGrpSpPr>
      <p:grpSpPr>
        <a:xfrm>
          <a:off x="0" y="0"/>
          <a:ext cx="0" cy="0"/>
          <a:chOff x="0" y="0"/>
          <a:chExt cx="0" cy="0"/>
        </a:xfrm>
      </p:grpSpPr>
      <p:sp>
        <p:nvSpPr>
          <p:cNvPr id="56" name="Shape 56"/>
          <p:cNvSpPr txBox="1">
            <a:spLocks noGrp="1"/>
          </p:cNvSpPr>
          <p:nvPr>
            <p:ph type="title"/>
          </p:nvPr>
        </p:nvSpPr>
        <p:spPr>
          <a:xfrm>
            <a:off x="0" y="0"/>
            <a:ext cx="9144000" cy="884466"/>
          </a:xfrm>
          <a:prstGeom prst="rect">
            <a:avLst/>
          </a:prstGeom>
          <a:noFill/>
          <a:ln>
            <a:noFill/>
          </a:ln>
        </p:spPr>
        <p:txBody>
          <a:bodyPr wrap="square" lIns="91425" tIns="91425" rIns="91425" bIns="91425" anchor="ctr" anchorCtr="0"/>
          <a:lstStyle>
            <a:lvl1pPr marL="0" marR="0" lvl="0" indent="0" algn="ctr" rtl="0">
              <a:spcBef>
                <a:spcPts val="0"/>
              </a:spcBef>
              <a:buClr>
                <a:schemeClr val="dk1"/>
              </a:buClr>
              <a:buFont typeface="Arial"/>
              <a:buNone/>
              <a:defRPr sz="3600" b="1" i="0" u="none" strike="noStrike" cap="none">
                <a:solidFill>
                  <a:schemeClr val="dk1"/>
                </a:solidFill>
                <a:latin typeface="Arial"/>
                <a:ea typeface="Arial"/>
                <a:cs typeface="Arial"/>
                <a:sym typeface="Arial"/>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58" name="Shape 58"/>
          <p:cNvSpPr>
            <a:spLocks noGrp="1"/>
          </p:cNvSpPr>
          <p:nvPr>
            <p:ph type="pic" idx="2"/>
          </p:nvPr>
        </p:nvSpPr>
        <p:spPr>
          <a:xfrm>
            <a:off x="540000" y="1167542"/>
            <a:ext cx="4032000" cy="1404208"/>
          </a:xfrm>
          <a:prstGeom prst="rect">
            <a:avLst/>
          </a:prstGeom>
          <a:solidFill>
            <a:srgbClr val="D8D8D8"/>
          </a:solidFill>
          <a:ln>
            <a:noFill/>
          </a:ln>
        </p:spPr>
        <p:txBody>
          <a:bodyPr wrap="square" lIns="91425" tIns="91425" rIns="91425" bIns="91425" anchor="ctr" anchorCtr="0"/>
          <a:lstStyle>
            <a:lvl1pPr marL="0" marR="0" lvl="0" indent="0" algn="ctr" rtl="0">
              <a:spcBef>
                <a:spcPts val="280"/>
              </a:spcBef>
              <a:buClr>
                <a:schemeClr val="dk1"/>
              </a:buClr>
              <a:buFont typeface="Arial"/>
              <a:buNone/>
              <a:defRPr sz="1400" b="0" i="0" u="none" strike="noStrike" cap="none">
                <a:solidFill>
                  <a:schemeClr val="dk1"/>
                </a:solidFill>
                <a:latin typeface="Arial"/>
                <a:ea typeface="Arial"/>
                <a:cs typeface="Arial"/>
                <a:sym typeface="Arial"/>
              </a:defRPr>
            </a:lvl1pPr>
            <a:lvl2pPr marL="457200" marR="0" lvl="1" indent="0" algn="l" rtl="0">
              <a:spcBef>
                <a:spcPts val="560"/>
              </a:spcBef>
              <a:buClr>
                <a:schemeClr val="dk1"/>
              </a:buClr>
              <a:buFont typeface="Arial"/>
              <a:buNone/>
              <a:defRPr sz="2800" b="0" i="0" u="none" strike="noStrike" cap="none">
                <a:solidFill>
                  <a:schemeClr val="dk1"/>
                </a:solidFill>
                <a:latin typeface="Arial"/>
                <a:ea typeface="Arial"/>
                <a:cs typeface="Arial"/>
                <a:sym typeface="Arial"/>
              </a:defRPr>
            </a:lvl2pPr>
            <a:lvl3pPr marL="914400" marR="0" lvl="2" indent="0" algn="l" rtl="0">
              <a:spcBef>
                <a:spcPts val="480"/>
              </a:spcBef>
              <a:buClr>
                <a:schemeClr val="dk1"/>
              </a:buClr>
              <a:buFont typeface="Arial"/>
              <a:buNone/>
              <a:defRPr sz="2400" b="0" i="0" u="none" strike="noStrike" cap="none">
                <a:solidFill>
                  <a:schemeClr val="dk1"/>
                </a:solidFill>
                <a:latin typeface="Arial"/>
                <a:ea typeface="Arial"/>
                <a:cs typeface="Arial"/>
                <a:sym typeface="Arial"/>
              </a:defRPr>
            </a:lvl3pPr>
            <a:lvl4pPr marL="1371600" marR="0" lvl="3"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4pPr>
            <a:lvl5pPr marL="1828800" marR="0" lvl="4"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5pPr>
            <a:lvl6pPr marL="2286000" marR="0" lvl="5"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6pPr>
            <a:lvl7pPr marL="2743200" marR="0" lvl="6"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7pPr>
            <a:lvl8pPr marL="3200400" marR="0" lvl="7"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8pPr>
            <a:lvl9pPr marL="3657600" marR="0" lvl="8"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9pPr>
          </a:lstStyle>
          <a:p>
            <a:endParaRPr/>
          </a:p>
        </p:txBody>
      </p:sp>
      <p:sp>
        <p:nvSpPr>
          <p:cNvPr id="59" name="Shape 59"/>
          <p:cNvSpPr>
            <a:spLocks noGrp="1"/>
          </p:cNvSpPr>
          <p:nvPr>
            <p:ph type="pic" idx="3"/>
          </p:nvPr>
        </p:nvSpPr>
        <p:spPr>
          <a:xfrm>
            <a:off x="4572000" y="3291830"/>
            <a:ext cx="4032000" cy="1404208"/>
          </a:xfrm>
          <a:prstGeom prst="rect">
            <a:avLst/>
          </a:prstGeom>
          <a:solidFill>
            <a:srgbClr val="D8D8D8"/>
          </a:solidFill>
          <a:ln>
            <a:noFill/>
          </a:ln>
        </p:spPr>
        <p:txBody>
          <a:bodyPr wrap="square" lIns="91425" tIns="91425" rIns="91425" bIns="91425" anchor="ctr" anchorCtr="0"/>
          <a:lstStyle>
            <a:lvl1pPr marL="0" marR="0" lvl="0" indent="0" algn="ctr" rtl="0">
              <a:spcBef>
                <a:spcPts val="280"/>
              </a:spcBef>
              <a:buClr>
                <a:schemeClr val="dk1"/>
              </a:buClr>
              <a:buFont typeface="Arial"/>
              <a:buNone/>
              <a:defRPr sz="1400" b="0" i="0" u="none" strike="noStrike" cap="none">
                <a:solidFill>
                  <a:schemeClr val="dk1"/>
                </a:solidFill>
                <a:latin typeface="Arial"/>
                <a:ea typeface="Arial"/>
                <a:cs typeface="Arial"/>
                <a:sym typeface="Arial"/>
              </a:defRPr>
            </a:lvl1pPr>
            <a:lvl2pPr marL="457200" marR="0" lvl="1" indent="0" algn="l" rtl="0">
              <a:spcBef>
                <a:spcPts val="560"/>
              </a:spcBef>
              <a:buClr>
                <a:schemeClr val="dk1"/>
              </a:buClr>
              <a:buFont typeface="Arial"/>
              <a:buNone/>
              <a:defRPr sz="2800" b="0" i="0" u="none" strike="noStrike" cap="none">
                <a:solidFill>
                  <a:schemeClr val="dk1"/>
                </a:solidFill>
                <a:latin typeface="Arial"/>
                <a:ea typeface="Arial"/>
                <a:cs typeface="Arial"/>
                <a:sym typeface="Arial"/>
              </a:defRPr>
            </a:lvl2pPr>
            <a:lvl3pPr marL="914400" marR="0" lvl="2" indent="0" algn="l" rtl="0">
              <a:spcBef>
                <a:spcPts val="480"/>
              </a:spcBef>
              <a:buClr>
                <a:schemeClr val="dk1"/>
              </a:buClr>
              <a:buFont typeface="Arial"/>
              <a:buNone/>
              <a:defRPr sz="2400" b="0" i="0" u="none" strike="noStrike" cap="none">
                <a:solidFill>
                  <a:schemeClr val="dk1"/>
                </a:solidFill>
                <a:latin typeface="Arial"/>
                <a:ea typeface="Arial"/>
                <a:cs typeface="Arial"/>
                <a:sym typeface="Arial"/>
              </a:defRPr>
            </a:lvl3pPr>
            <a:lvl4pPr marL="1371600" marR="0" lvl="3"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4pPr>
            <a:lvl5pPr marL="1828800" marR="0" lvl="4"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5pPr>
            <a:lvl6pPr marL="2286000" marR="0" lvl="5"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6pPr>
            <a:lvl7pPr marL="2743200" marR="0" lvl="6"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7pPr>
            <a:lvl8pPr marL="3200400" marR="0" lvl="7"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8pPr>
            <a:lvl9pPr marL="3657600" marR="0" lvl="8" indent="0" algn="l" rtl="0">
              <a:spcBef>
                <a:spcPts val="400"/>
              </a:spcBef>
              <a:buClr>
                <a:schemeClr val="dk1"/>
              </a:buClr>
              <a:buFont typeface="Arial"/>
              <a:buNone/>
              <a:defRPr sz="2000" b="0" i="0" u="none" strike="noStrike" cap="none">
                <a:solidFill>
                  <a:schemeClr val="dk1"/>
                </a:solidFill>
                <a:latin typeface="Arial"/>
                <a:ea typeface="Arial"/>
                <a:cs typeface="Arial"/>
                <a:sym typeface="Arial"/>
              </a:defRPr>
            </a:lvl9pPr>
          </a:lstStyle>
          <a:p>
            <a:endParaRPr/>
          </a:p>
        </p:txBody>
      </p:sp>
      <p:sp>
        <p:nvSpPr>
          <p:cNvPr id="6" name="Shape 13">
            <a:extLst>
              <a:ext uri="{FF2B5EF4-FFF2-40B4-BE49-F238E27FC236}">
                <a16:creationId xmlns:a16="http://schemas.microsoft.com/office/drawing/2014/main" id="{E08A00BB-811D-40BE-92C2-8358AFFE2579}"/>
              </a:ext>
            </a:extLst>
          </p:cNvPr>
          <p:cNvSpPr/>
          <p:nvPr userDrawn="1"/>
        </p:nvSpPr>
        <p:spPr>
          <a:xfrm>
            <a:off x="0" y="4603500"/>
            <a:ext cx="9144000" cy="540000"/>
          </a:xfrm>
          <a:prstGeom prst="rect">
            <a:avLst/>
          </a:prstGeom>
          <a:solidFill>
            <a:schemeClr val="bg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pic>
        <p:nvPicPr>
          <p:cNvPr id="8" name="Picture 7">
            <a:extLst>
              <a:ext uri="{FF2B5EF4-FFF2-40B4-BE49-F238E27FC236}">
                <a16:creationId xmlns:a16="http://schemas.microsoft.com/office/drawing/2014/main" id="{7BBB6A8F-4AB8-41A8-BEED-C07DBEE58153}"/>
              </a:ext>
            </a:extLst>
          </p:cNvPr>
          <p:cNvPicPr>
            <a:picLocks noChangeAspect="1"/>
          </p:cNvPicPr>
          <p:nvPr userDrawn="1"/>
        </p:nvPicPr>
        <p:blipFill>
          <a:blip r:embed="rId2"/>
          <a:stretch>
            <a:fillRect/>
          </a:stretch>
        </p:blipFill>
        <p:spPr>
          <a:xfrm>
            <a:off x="7940913" y="4664384"/>
            <a:ext cx="1159488" cy="418232"/>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cSld name="2_Title Slide">
    <p:spTree>
      <p:nvGrpSpPr>
        <p:cNvPr id="1" name="Shape 60"/>
        <p:cNvGrpSpPr/>
        <p:nvPr/>
      </p:nvGrpSpPr>
      <p:grpSpPr>
        <a:xfrm>
          <a:off x="0" y="0"/>
          <a:ext cx="0" cy="0"/>
          <a:chOff x="0" y="0"/>
          <a:chExt cx="0" cy="0"/>
        </a:xfrm>
      </p:grpSpPr>
      <p:sp>
        <p:nvSpPr>
          <p:cNvPr id="61" name="Shape 61"/>
          <p:cNvSpPr/>
          <p:nvPr/>
        </p:nvSpPr>
        <p:spPr>
          <a:xfrm>
            <a:off x="0" y="4603500"/>
            <a:ext cx="9144000" cy="540000"/>
          </a:xfrm>
          <a:prstGeom prst="rect">
            <a:avLst/>
          </a:prstGeom>
          <a:solidFill>
            <a:schemeClr val="bg2">
              <a:lumMod val="75000"/>
            </a:schemeClr>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62" name="Shape 62"/>
          <p:cNvSpPr txBox="1">
            <a:spLocks noGrp="1"/>
          </p:cNvSpPr>
          <p:nvPr>
            <p:ph type="title"/>
          </p:nvPr>
        </p:nvSpPr>
        <p:spPr>
          <a:xfrm>
            <a:off x="336800" y="0"/>
            <a:ext cx="8807400" cy="884400"/>
          </a:xfrm>
          <a:prstGeom prst="rect">
            <a:avLst/>
          </a:prstGeom>
          <a:noFill/>
          <a:ln>
            <a:noFill/>
          </a:ln>
        </p:spPr>
        <p:txBody>
          <a:bodyPr wrap="square" lIns="91425" tIns="91425" rIns="91425" bIns="91425" anchor="ctr" anchorCtr="0"/>
          <a:lstStyle>
            <a:lvl1pPr marL="0" marR="0" lvl="0" indent="0" algn="l" rtl="0">
              <a:spcBef>
                <a:spcPts val="0"/>
              </a:spcBef>
              <a:buClr>
                <a:schemeClr val="dk1"/>
              </a:buClr>
              <a:buFont typeface="Arial"/>
              <a:buNone/>
              <a:defRPr sz="3600" b="1" i="0" u="none" strike="noStrike" cap="none">
                <a:solidFill>
                  <a:schemeClr val="dk1"/>
                </a:solidFill>
                <a:latin typeface="Arial"/>
                <a:ea typeface="Arial"/>
                <a:cs typeface="Arial"/>
                <a:sym typeface="Arial"/>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63" name="Shape 63"/>
          <p:cNvSpPr/>
          <p:nvPr/>
        </p:nvSpPr>
        <p:spPr>
          <a:xfrm>
            <a:off x="0" y="879574"/>
            <a:ext cx="9144000" cy="108000"/>
          </a:xfrm>
          <a:prstGeom prst="rect">
            <a:avLst/>
          </a:prstGeom>
          <a:solidFill>
            <a:schemeClr val="bg2">
              <a:lumMod val="75000"/>
            </a:schemeClr>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pic>
        <p:nvPicPr>
          <p:cNvPr id="6" name="Picture 5">
            <a:extLst>
              <a:ext uri="{FF2B5EF4-FFF2-40B4-BE49-F238E27FC236}">
                <a16:creationId xmlns:a16="http://schemas.microsoft.com/office/drawing/2014/main" id="{DBC740FF-790B-463F-A360-4A4DC3ED8056}"/>
              </a:ext>
            </a:extLst>
          </p:cNvPr>
          <p:cNvPicPr>
            <a:picLocks noChangeAspect="1"/>
          </p:cNvPicPr>
          <p:nvPr userDrawn="1"/>
        </p:nvPicPr>
        <p:blipFill>
          <a:blip r:embed="rId2"/>
          <a:stretch>
            <a:fillRect/>
          </a:stretch>
        </p:blipFill>
        <p:spPr>
          <a:xfrm>
            <a:off x="7940913" y="4664384"/>
            <a:ext cx="1159488" cy="418232"/>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cSld name="6_Title Slide">
    <p:bg>
      <p:bgPr>
        <a:blipFill rotWithShape="1">
          <a:blip r:embed="rId2">
            <a:alphaModFix/>
          </a:blip>
          <a:stretch>
            <a:fillRect/>
          </a:stretch>
        </a:blipFill>
        <a:effectLst/>
      </p:bgPr>
    </p:bg>
    <p:spTree>
      <p:nvGrpSpPr>
        <p:cNvPr id="1" name="Shape 100"/>
        <p:cNvGrpSpPr/>
        <p:nvPr/>
      </p:nvGrpSpPr>
      <p:grpSpPr>
        <a:xfrm>
          <a:off x="0" y="0"/>
          <a:ext cx="0" cy="0"/>
          <a:chOff x="0" y="0"/>
          <a:chExt cx="0" cy="0"/>
        </a:xfrm>
      </p:grpSpPr>
      <p:sp>
        <p:nvSpPr>
          <p:cNvPr id="101" name="Shape 101"/>
          <p:cNvSpPr/>
          <p:nvPr/>
        </p:nvSpPr>
        <p:spPr>
          <a:xfrm>
            <a:off x="0" y="4603500"/>
            <a:ext cx="9144000" cy="540000"/>
          </a:xfrm>
          <a:prstGeom prst="rect">
            <a:avLst/>
          </a:prstGeom>
          <a:solidFill>
            <a:schemeClr val="bg2">
              <a:lumMod val="75000"/>
            </a:schemeClr>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grpSp>
        <p:nvGrpSpPr>
          <p:cNvPr id="4" name="Shape 15">
            <a:extLst>
              <a:ext uri="{FF2B5EF4-FFF2-40B4-BE49-F238E27FC236}">
                <a16:creationId xmlns:a16="http://schemas.microsoft.com/office/drawing/2014/main" id="{61336EA6-55E4-461E-A8D5-19A89AFB1E9F}"/>
              </a:ext>
            </a:extLst>
          </p:cNvPr>
          <p:cNvGrpSpPr/>
          <p:nvPr userDrawn="1"/>
        </p:nvGrpSpPr>
        <p:grpSpPr>
          <a:xfrm>
            <a:off x="0" y="0"/>
            <a:ext cx="9144000" cy="248304"/>
            <a:chOff x="0" y="0"/>
            <a:chExt cx="9144000" cy="248304"/>
          </a:xfrm>
          <a:solidFill>
            <a:schemeClr val="bg2">
              <a:lumMod val="75000"/>
            </a:schemeClr>
          </a:solidFill>
        </p:grpSpPr>
        <p:sp>
          <p:nvSpPr>
            <p:cNvPr id="5" name="Shape 16">
              <a:extLst>
                <a:ext uri="{FF2B5EF4-FFF2-40B4-BE49-F238E27FC236}">
                  <a16:creationId xmlns:a16="http://schemas.microsoft.com/office/drawing/2014/main" id="{DDCAE31C-C2D2-4D6B-AED7-6864BA6F0073}"/>
                </a:ext>
              </a:extLst>
            </p:cNvPr>
            <p:cNvSpPr/>
            <p:nvPr/>
          </p:nvSpPr>
          <p:spPr>
            <a:xfrm>
              <a:off x="0" y="0"/>
              <a:ext cx="9144000" cy="108000"/>
            </a:xfrm>
            <a:prstGeom prst="rect">
              <a:avLst/>
            </a:prstGeom>
            <a:grp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6" name="Shape 17">
              <a:extLst>
                <a:ext uri="{FF2B5EF4-FFF2-40B4-BE49-F238E27FC236}">
                  <a16:creationId xmlns:a16="http://schemas.microsoft.com/office/drawing/2014/main" id="{5B5481E8-A983-42F1-91C4-90F5589A809D}"/>
                </a:ext>
              </a:extLst>
            </p:cNvPr>
            <p:cNvSpPr/>
            <p:nvPr/>
          </p:nvSpPr>
          <p:spPr>
            <a:xfrm rot="10800000">
              <a:off x="4427984" y="1"/>
              <a:ext cx="288032" cy="248303"/>
            </a:xfrm>
            <a:prstGeom prst="triangle">
              <a:avLst>
                <a:gd name="adj" fmla="val 50000"/>
              </a:avLst>
            </a:prstGeom>
            <a:grp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grpSp>
      <p:pic>
        <p:nvPicPr>
          <p:cNvPr id="8" name="Picture 7">
            <a:extLst>
              <a:ext uri="{FF2B5EF4-FFF2-40B4-BE49-F238E27FC236}">
                <a16:creationId xmlns:a16="http://schemas.microsoft.com/office/drawing/2014/main" id="{697B1594-953D-4373-8E4E-541FFE5F4F48}"/>
              </a:ext>
            </a:extLst>
          </p:cNvPr>
          <p:cNvPicPr>
            <a:picLocks noChangeAspect="1"/>
          </p:cNvPicPr>
          <p:nvPr userDrawn="1"/>
        </p:nvPicPr>
        <p:blipFill>
          <a:blip r:embed="rId3"/>
          <a:stretch>
            <a:fillRect/>
          </a:stretch>
        </p:blipFill>
        <p:spPr>
          <a:xfrm>
            <a:off x="7940913" y="4664384"/>
            <a:ext cx="1159488" cy="418232"/>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cSld name="2_Custom Layout">
    <p:bg>
      <p:bgPr>
        <a:blipFill rotWithShape="1">
          <a:blip r:embed="rId2">
            <a:alphaModFix/>
          </a:blip>
          <a:stretch>
            <a:fillRect/>
          </a:stretch>
        </a:blipFill>
        <a:effectLst/>
      </p:bgPr>
    </p:bg>
    <p:spTree>
      <p:nvGrpSpPr>
        <p:cNvPr id="1" name="Shape 103"/>
        <p:cNvGrpSpPr/>
        <p:nvPr/>
      </p:nvGrpSpPr>
      <p:grpSpPr>
        <a:xfrm>
          <a:off x="0" y="0"/>
          <a:ext cx="0" cy="0"/>
          <a:chOff x="0" y="0"/>
          <a:chExt cx="0" cy="0"/>
        </a:xfrm>
      </p:grpSpPr>
      <p:sp>
        <p:nvSpPr>
          <p:cNvPr id="104" name="Shape 104"/>
          <p:cNvSpPr/>
          <p:nvPr/>
        </p:nvSpPr>
        <p:spPr>
          <a:xfrm>
            <a:off x="0" y="2955479"/>
            <a:ext cx="9144000" cy="1512000"/>
          </a:xfrm>
          <a:prstGeom prst="rect">
            <a:avLst/>
          </a:prstGeom>
          <a:solidFill>
            <a:schemeClr val="bg2">
              <a:lumMod val="75000"/>
            </a:schemeClr>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cSld name="1_Custom Layout">
    <p:spTree>
      <p:nvGrpSpPr>
        <p:cNvPr id="1" name="Shape 114"/>
        <p:cNvGrpSpPr/>
        <p:nvPr/>
      </p:nvGrpSpPr>
      <p:grpSpPr>
        <a:xfrm>
          <a:off x="0" y="0"/>
          <a:ext cx="0" cy="0"/>
          <a:chOff x="0" y="0"/>
          <a:chExt cx="0" cy="0"/>
        </a:xfrm>
      </p:grpSpPr>
      <p:sp>
        <p:nvSpPr>
          <p:cNvPr id="115" name="Shape 115"/>
          <p:cNvSpPr txBox="1">
            <a:spLocks noGrp="1"/>
          </p:cNvSpPr>
          <p:nvPr>
            <p:ph type="title"/>
          </p:nvPr>
        </p:nvSpPr>
        <p:spPr>
          <a:xfrm>
            <a:off x="0" y="0"/>
            <a:ext cx="9144000" cy="884400"/>
          </a:xfrm>
          <a:prstGeom prst="rect">
            <a:avLst/>
          </a:prstGeom>
          <a:noFill/>
          <a:ln>
            <a:noFill/>
          </a:ln>
        </p:spPr>
        <p:txBody>
          <a:bodyPr wrap="square" lIns="91425" tIns="91425" rIns="91425" bIns="91425" anchor="ctr" anchorCtr="0"/>
          <a:lstStyle>
            <a:lvl1pPr marL="0" marR="0" lvl="0" indent="0" algn="ctr" rtl="0">
              <a:spcBef>
                <a:spcPts val="0"/>
              </a:spcBef>
              <a:buClr>
                <a:schemeClr val="dk1"/>
              </a:buClr>
              <a:buFont typeface="Arial"/>
              <a:buNone/>
              <a:defRPr sz="3600" b="1" i="0" u="none" strike="noStrike" cap="none">
                <a:solidFill>
                  <a:schemeClr val="dk1"/>
                </a:solidFill>
                <a:latin typeface="Arial"/>
                <a:ea typeface="Arial"/>
                <a:cs typeface="Arial"/>
                <a:sym typeface="Arial"/>
              </a:defRPr>
            </a:lvl1pPr>
            <a:lvl2pPr lvl="1" indent="0" rtl="0">
              <a:spcBef>
                <a:spcPts val="0"/>
              </a:spcBef>
              <a:buNone/>
              <a:defRPr sz="1800"/>
            </a:lvl2pPr>
            <a:lvl3pPr lvl="2" indent="0" rtl="0">
              <a:spcBef>
                <a:spcPts val="0"/>
              </a:spcBef>
              <a:buNone/>
              <a:defRPr sz="1800"/>
            </a:lvl3pPr>
            <a:lvl4pPr lvl="3" indent="0" rtl="0">
              <a:spcBef>
                <a:spcPts val="0"/>
              </a:spcBef>
              <a:buNone/>
              <a:defRPr sz="1800"/>
            </a:lvl4pPr>
            <a:lvl5pPr lvl="4" indent="0" rtl="0">
              <a:spcBef>
                <a:spcPts val="0"/>
              </a:spcBef>
              <a:buNone/>
              <a:defRPr sz="1800"/>
            </a:lvl5pPr>
            <a:lvl6pPr lvl="5" indent="0" rtl="0">
              <a:spcBef>
                <a:spcPts val="0"/>
              </a:spcBef>
              <a:buNone/>
              <a:defRPr sz="1800"/>
            </a:lvl6pPr>
            <a:lvl7pPr lvl="6" indent="0" rtl="0">
              <a:spcBef>
                <a:spcPts val="0"/>
              </a:spcBef>
              <a:buNone/>
              <a:defRPr sz="1800"/>
            </a:lvl7pPr>
            <a:lvl8pPr lvl="7" indent="0" rtl="0">
              <a:spcBef>
                <a:spcPts val="0"/>
              </a:spcBef>
              <a:buNone/>
              <a:defRPr sz="1800"/>
            </a:lvl8pPr>
            <a:lvl9pPr lvl="8" indent="0" rtl="0">
              <a:spcBef>
                <a:spcPts val="0"/>
              </a:spcBef>
              <a:buNone/>
              <a:defRPr sz="1800"/>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cSld name="3_Title Slide">
    <p:bg>
      <p:bgPr>
        <a:blipFill rotWithShape="1">
          <a:blip r:embed="rId2">
            <a:alphaModFix/>
          </a:blip>
          <a:stretch>
            <a:fillRect/>
          </a:stretch>
        </a:blipFill>
        <a:effectLst/>
      </p:bgPr>
    </p:bg>
    <p:spTree>
      <p:nvGrpSpPr>
        <p:cNvPr id="1" name="Shape 116"/>
        <p:cNvGrpSpPr/>
        <p:nvPr/>
      </p:nvGrpSpPr>
      <p:grpSpPr>
        <a:xfrm>
          <a:off x="0" y="0"/>
          <a:ext cx="0" cy="0"/>
          <a:chOff x="0" y="0"/>
          <a:chExt cx="0" cy="0"/>
        </a:xfrm>
      </p:grpSpPr>
      <p:sp>
        <p:nvSpPr>
          <p:cNvPr id="117" name="Shape 117"/>
          <p:cNvSpPr txBox="1">
            <a:spLocks noGrp="1"/>
          </p:cNvSpPr>
          <p:nvPr>
            <p:ph type="title"/>
          </p:nvPr>
        </p:nvSpPr>
        <p:spPr>
          <a:xfrm>
            <a:off x="0" y="0"/>
            <a:ext cx="9144000" cy="884466"/>
          </a:xfrm>
          <a:prstGeom prst="rect">
            <a:avLst/>
          </a:prstGeom>
          <a:noFill/>
          <a:ln>
            <a:noFill/>
          </a:ln>
        </p:spPr>
        <p:txBody>
          <a:bodyPr wrap="square" lIns="91425" tIns="91425" rIns="91425" bIns="91425" anchor="ctr" anchorCtr="0"/>
          <a:lstStyle>
            <a:lvl1pPr marL="0" marR="0" lvl="0" indent="0" algn="ctr" rtl="0">
              <a:spcBef>
                <a:spcPts val="0"/>
              </a:spcBef>
              <a:buClr>
                <a:schemeClr val="dk1"/>
              </a:buClr>
              <a:buFont typeface="Arial"/>
              <a:buNone/>
              <a:defRPr sz="3600" b="1" i="0" u="none" strike="noStrike" cap="none">
                <a:solidFill>
                  <a:schemeClr val="dk1"/>
                </a:solidFill>
                <a:latin typeface="Arial"/>
                <a:ea typeface="Arial"/>
                <a:cs typeface="Arial"/>
                <a:sym typeface="Arial"/>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slideLayout" Target="../slideLayouts/slideLayout2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20" Type="http://schemas.openxmlformats.org/officeDocument/2006/relationships/theme" Target="../theme/theme2.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19" Type="http://schemas.openxmlformats.org/officeDocument/2006/relationships/slideLayout" Target="../slideLayouts/slideLayout30.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6" r:id="rId4"/>
    <p:sldLayoutId id="2147483657" r:id="rId5"/>
    <p:sldLayoutId id="2147483665" r:id="rId6"/>
    <p:sldLayoutId id="2147483666" r:id="rId7"/>
    <p:sldLayoutId id="2147483668" r:id="rId8"/>
    <p:sldLayoutId id="2147483669" r:id="rId9"/>
    <p:sldLayoutId id="2147483670" r:id="rId10"/>
    <p:sldLayoutId id="2147483693"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Tree>
    <p:extLst>
      <p:ext uri="{BB962C8B-B14F-4D97-AF65-F5344CB8AC3E}">
        <p14:creationId xmlns:p14="http://schemas.microsoft.com/office/powerpoint/2010/main" val="2442883582"/>
      </p:ext>
    </p:extLst>
  </p:cSld>
  <p:clrMap bg1="lt1" tx1="dk1" bg2="dk2" tx2="lt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4" r:id="rId10"/>
    <p:sldLayoutId id="2147483685" r:id="rId11"/>
    <p:sldLayoutId id="2147483686" r:id="rId12"/>
    <p:sldLayoutId id="2147483687" r:id="rId13"/>
    <p:sldLayoutId id="2147483688" r:id="rId14"/>
    <p:sldLayoutId id="2147483689" r:id="rId15"/>
    <p:sldLayoutId id="2147483690" r:id="rId16"/>
    <p:sldLayoutId id="2147483691" r:id="rId17"/>
    <p:sldLayoutId id="2147483692" r:id="rId18"/>
    <p:sldLayoutId id="2147483694" r:id="rId1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11.xml"/><Relationship Id="rId4" Type="http://schemas.openxmlformats.org/officeDocument/2006/relationships/image" Target="../media/image17.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3.xml"/><Relationship Id="rId1" Type="http://schemas.openxmlformats.org/officeDocument/2006/relationships/slideLayout" Target="../slideLayouts/slideLayout20.xml"/></Relationships>
</file>

<file path=ppt/slides/_rels/slide1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0.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image" Target="../media/image21.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8" Type="http://schemas.openxmlformats.org/officeDocument/2006/relationships/image" Target="../media/image24.gif"/><Relationship Id="rId13" Type="http://schemas.openxmlformats.org/officeDocument/2006/relationships/image" Target="../media/image26.png"/><Relationship Id="rId18" Type="http://schemas.openxmlformats.org/officeDocument/2006/relationships/image" Target="../media/image28.png"/><Relationship Id="rId3" Type="http://schemas.openxmlformats.org/officeDocument/2006/relationships/hyperlink" Target="https://rlc.org.au/our-services/international-students" TargetMode="External"/><Relationship Id="rId7" Type="http://schemas.openxmlformats.org/officeDocument/2006/relationships/hyperlink" Target="http://www.cisa.edu.au/" TargetMode="External"/><Relationship Id="rId12" Type="http://schemas.openxmlformats.org/officeDocument/2006/relationships/hyperlink" Target="http://www.dhi.health.nsw.gov.au/Multicultural-Problem-Gambling-Service-for-NSW/Resources/Translations-/Translations-/default.aspx" TargetMode="External"/><Relationship Id="rId17" Type="http://schemas.openxmlformats.org/officeDocument/2006/relationships/hyperlink" Target="https://www.beyondblue.org.au/" TargetMode="External"/><Relationship Id="rId2" Type="http://schemas.openxmlformats.org/officeDocument/2006/relationships/notesSlide" Target="../notesSlides/notesSlide26.xml"/><Relationship Id="rId16" Type="http://schemas.openxmlformats.org/officeDocument/2006/relationships/image" Target="../media/image27.jpeg"/><Relationship Id="rId1" Type="http://schemas.openxmlformats.org/officeDocument/2006/relationships/slideLayout" Target="../slideLayouts/slideLayout5.xml"/><Relationship Id="rId6" Type="http://schemas.openxmlformats.org/officeDocument/2006/relationships/image" Target="../media/image23.jpg"/><Relationship Id="rId11" Type="http://schemas.microsoft.com/office/2007/relationships/hdphoto" Target="../media/hdphoto1.wdp"/><Relationship Id="rId5" Type="http://schemas.openxmlformats.org/officeDocument/2006/relationships/hyperlink" Target="http://www.ombudsman.gov.au/about/overseas-students" TargetMode="External"/><Relationship Id="rId15" Type="http://schemas.openxmlformats.org/officeDocument/2006/relationships/hyperlink" Target="https://www.studyinaustralia.gov.au/" TargetMode="External"/><Relationship Id="rId10" Type="http://schemas.openxmlformats.org/officeDocument/2006/relationships/image" Target="../media/image25.png"/><Relationship Id="rId4" Type="http://schemas.openxmlformats.org/officeDocument/2006/relationships/image" Target="../media/image22.png"/><Relationship Id="rId9" Type="http://schemas.openxmlformats.org/officeDocument/2006/relationships/hyperlink" Target="https://www.lifeline.org.au/" TargetMode="External"/><Relationship Id="rId14" Type="http://schemas.microsoft.com/office/2007/relationships/hdphoto" Target="../media/hdphoto2.wdp"/></Relationships>
</file>

<file path=ppt/slides/_rels/slide29.xml.rels><?xml version="1.0" encoding="UTF-8" standalone="yes"?>
<Relationships xmlns="http://schemas.openxmlformats.org/package/2006/relationships"><Relationship Id="rId3" Type="http://schemas.openxmlformats.org/officeDocument/2006/relationships/hyperlink" Target="https://www.crimestoppers.com.au/" TargetMode="External"/><Relationship Id="rId2" Type="http://schemas.openxmlformats.org/officeDocument/2006/relationships/notesSlide" Target="../notesSlides/notesSlide27.xml"/><Relationship Id="rId1" Type="http://schemas.openxmlformats.org/officeDocument/2006/relationships/slideLayout" Target="../slideLayouts/slideLayout5.xml"/><Relationship Id="rId6" Type="http://schemas.openxmlformats.org/officeDocument/2006/relationships/image" Target="../media/image30.png"/><Relationship Id="rId5" Type="http://schemas.openxmlformats.org/officeDocument/2006/relationships/hyperlink" Target="https://www.1800respect.org.au/" TargetMode="External"/><Relationship Id="rId4" Type="http://schemas.openxmlformats.org/officeDocument/2006/relationships/image" Target="../media/image29.png"/></Relationships>
</file>

<file path=ppt/slides/_rels/slide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17.xml"/><Relationship Id="rId5" Type="http://schemas.openxmlformats.org/officeDocument/2006/relationships/image" Target="../media/image16.png"/><Relationship Id="rId4" Type="http://schemas.openxmlformats.org/officeDocument/2006/relationships/image" Target="../media/image15.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8" Type="http://schemas.openxmlformats.org/officeDocument/2006/relationships/image" Target="../media/image36.emf"/><Relationship Id="rId3" Type="http://schemas.openxmlformats.org/officeDocument/2006/relationships/image" Target="../media/image31.png"/><Relationship Id="rId7" Type="http://schemas.openxmlformats.org/officeDocument/2006/relationships/image" Target="../media/image35.emf"/><Relationship Id="rId2" Type="http://schemas.openxmlformats.org/officeDocument/2006/relationships/notesSlide" Target="../notesSlides/notesSlide31.xml"/><Relationship Id="rId1" Type="http://schemas.openxmlformats.org/officeDocument/2006/relationships/slideLayout" Target="../slideLayouts/slideLayout4.xml"/><Relationship Id="rId6" Type="http://schemas.openxmlformats.org/officeDocument/2006/relationships/image" Target="../media/image34.emf"/><Relationship Id="rId5" Type="http://schemas.openxmlformats.org/officeDocument/2006/relationships/image" Target="../media/image33.png"/><Relationship Id="rId10" Type="http://schemas.openxmlformats.org/officeDocument/2006/relationships/image" Target="../media/image38.emf"/><Relationship Id="rId4" Type="http://schemas.openxmlformats.org/officeDocument/2006/relationships/image" Target="../media/image32.png"/><Relationship Id="rId9" Type="http://schemas.openxmlformats.org/officeDocument/2006/relationships/image" Target="../media/image37.emf"/></Relationships>
</file>

<file path=ppt/slides/_rels/slide34.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32.xml"/><Relationship Id="rId1" Type="http://schemas.openxmlformats.org/officeDocument/2006/relationships/slideLayout" Target="../slideLayouts/slideLayout25.xml"/><Relationship Id="rId6" Type="http://schemas.openxmlformats.org/officeDocument/2006/relationships/image" Target="../media/image42.jpg"/><Relationship Id="rId5" Type="http://schemas.openxmlformats.org/officeDocument/2006/relationships/image" Target="../media/image41.jpeg"/><Relationship Id="rId4" Type="http://schemas.openxmlformats.org/officeDocument/2006/relationships/image" Target="../media/image40.jpg"/></Relationships>
</file>

<file path=ppt/slides/_rels/slide35.xml.rels><?xml version="1.0" encoding="UTF-8" standalone="yes"?>
<Relationships xmlns="http://schemas.openxmlformats.org/package/2006/relationships"><Relationship Id="rId8" Type="http://schemas.microsoft.com/office/2007/relationships/hdphoto" Target="../media/hdphoto4.wdp"/><Relationship Id="rId3" Type="http://schemas.openxmlformats.org/officeDocument/2006/relationships/image" Target="../media/image43.png"/><Relationship Id="rId7" Type="http://schemas.openxmlformats.org/officeDocument/2006/relationships/image" Target="../media/image46.png"/><Relationship Id="rId2" Type="http://schemas.openxmlformats.org/officeDocument/2006/relationships/notesSlide" Target="../notesSlides/notesSlide33.xml"/><Relationship Id="rId1" Type="http://schemas.openxmlformats.org/officeDocument/2006/relationships/slideLayout" Target="../slideLayouts/slideLayout5.xml"/><Relationship Id="rId6" Type="http://schemas.microsoft.com/office/2007/relationships/hdphoto" Target="../media/hdphoto3.wdp"/><Relationship Id="rId5" Type="http://schemas.openxmlformats.org/officeDocument/2006/relationships/image" Target="../media/image45.png"/><Relationship Id="rId4" Type="http://schemas.openxmlformats.org/officeDocument/2006/relationships/image" Target="../media/image44.png"/></Relationships>
</file>

<file path=ppt/slides/_rels/slide3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Shape 130"/>
          <p:cNvSpPr txBox="1">
            <a:spLocks noGrp="1"/>
          </p:cNvSpPr>
          <p:nvPr>
            <p:ph type="title"/>
          </p:nvPr>
        </p:nvSpPr>
        <p:spPr>
          <a:xfrm>
            <a:off x="467551" y="2715325"/>
            <a:ext cx="4563000" cy="1008000"/>
          </a:xfrm>
          <a:prstGeom prst="rect">
            <a:avLst/>
          </a:prstGeom>
          <a:noFill/>
          <a:ln>
            <a:noFill/>
          </a:ln>
        </p:spPr>
        <p:txBody>
          <a:bodyPr wrap="square" lIns="91425" tIns="45700" rIns="91425" bIns="45700" anchor="ctr" anchorCtr="0">
            <a:noAutofit/>
          </a:bodyPr>
          <a:lstStyle/>
          <a:p>
            <a:pPr marL="0" marR="0" lvl="0" indent="0" algn="l" rtl="0">
              <a:spcBef>
                <a:spcPts val="0"/>
              </a:spcBef>
              <a:buClr>
                <a:schemeClr val="lt1"/>
              </a:buClr>
              <a:buSzPct val="25000"/>
              <a:buFont typeface="Arial"/>
              <a:buNone/>
            </a:pPr>
            <a:r>
              <a:rPr lang="en-US" sz="6600" b="1" i="0" u="none" strike="noStrike" cap="none">
                <a:solidFill>
                  <a:schemeClr val="lt1"/>
                </a:solidFill>
                <a:latin typeface="Arial"/>
                <a:ea typeface="Arial"/>
                <a:cs typeface="Arial"/>
                <a:sym typeface="Arial"/>
              </a:rPr>
              <a:t>WELCOME </a:t>
            </a:r>
            <a:endParaRPr lang="en" sz="6600" b="1" i="0" u="none" strike="noStrike" cap="none">
              <a:solidFill>
                <a:schemeClr val="lt1"/>
              </a:solidFill>
              <a:latin typeface="Arial"/>
              <a:ea typeface="Arial"/>
              <a:cs typeface="Arial"/>
              <a:sym typeface="Arial"/>
            </a:endParaRPr>
          </a:p>
        </p:txBody>
      </p:sp>
      <p:sp>
        <p:nvSpPr>
          <p:cNvPr id="135" name="Shape 135"/>
          <p:cNvSpPr txBox="1">
            <a:spLocks noGrp="1"/>
          </p:cNvSpPr>
          <p:nvPr>
            <p:ph type="subTitle" idx="1"/>
          </p:nvPr>
        </p:nvSpPr>
        <p:spPr>
          <a:xfrm>
            <a:off x="1104900" y="3728929"/>
            <a:ext cx="4608600" cy="279600"/>
          </a:xfrm>
          <a:prstGeom prst="rect">
            <a:avLst/>
          </a:prstGeom>
        </p:spPr>
        <p:txBody>
          <a:bodyPr wrap="square" lIns="91425" tIns="91425" rIns="91425" bIns="91425" anchor="ctr" anchorCtr="0">
            <a:noAutofit/>
          </a:bodyPr>
          <a:lstStyle/>
          <a:p>
            <a:pPr>
              <a:buClr>
                <a:schemeClr val="lt1"/>
              </a:buClr>
              <a:buSzPct val="25000"/>
            </a:pPr>
            <a:r>
              <a:rPr lang="en-US" sz="2400"/>
              <a:t>ECA Graduate Institute.</a:t>
            </a:r>
            <a:endParaRPr lang="en-US" sz="2400">
              <a:solidFill>
                <a:schemeClr val="lt1"/>
              </a:solidFill>
            </a:endParaRPr>
          </a:p>
        </p:txBody>
      </p:sp>
      <p:pic>
        <p:nvPicPr>
          <p:cNvPr id="8" name="Picture 8" descr="A close up of a sign&#10;&#10;Description generated with very high confidence">
            <a:extLst>
              <a:ext uri="{FF2B5EF4-FFF2-40B4-BE49-F238E27FC236}">
                <a16:creationId xmlns:a16="http://schemas.microsoft.com/office/drawing/2014/main" id="{0D7AB98D-1185-49C8-8602-93837CFB2A86}"/>
              </a:ext>
            </a:extLst>
          </p:cNvPr>
          <p:cNvPicPr>
            <a:picLocks noChangeAspect="1"/>
          </p:cNvPicPr>
          <p:nvPr/>
        </p:nvPicPr>
        <p:blipFill>
          <a:blip r:embed="rId3"/>
          <a:stretch>
            <a:fillRect/>
          </a:stretch>
        </p:blipFill>
        <p:spPr>
          <a:xfrm>
            <a:off x="5791200" y="3728929"/>
            <a:ext cx="2743200" cy="990600"/>
          </a:xfrm>
          <a:prstGeom prst="rect">
            <a:avLst/>
          </a:prstGeom>
        </p:spPr>
      </p:pic>
      <p:sp>
        <p:nvSpPr>
          <p:cNvPr id="4" name="TextBox 3">
            <a:extLst>
              <a:ext uri="{FF2B5EF4-FFF2-40B4-BE49-F238E27FC236}">
                <a16:creationId xmlns:a16="http://schemas.microsoft.com/office/drawing/2014/main" id="{921EC2E0-21BE-45E5-A4B7-E6279306F1D4}"/>
              </a:ext>
            </a:extLst>
          </p:cNvPr>
          <p:cNvSpPr txBox="1"/>
          <p:nvPr/>
        </p:nvSpPr>
        <p:spPr>
          <a:xfrm rot="941051">
            <a:off x="6734630" y="1704294"/>
            <a:ext cx="1190171" cy="523220"/>
          </a:xfrm>
          <a:prstGeom prst="rect">
            <a:avLst/>
          </a:prstGeom>
          <a:noFill/>
        </p:spPr>
        <p:txBody>
          <a:bodyPr wrap="square" rtlCol="0">
            <a:spAutoFit/>
          </a:bodyPr>
          <a:lstStyle/>
          <a:p>
            <a:r>
              <a:rPr lang="en-AU" dirty="0">
                <a:solidFill>
                  <a:schemeClr val="bg1"/>
                </a:solidFill>
              </a:rPr>
              <a:t>EGI 2019</a:t>
            </a:r>
          </a:p>
          <a:p>
            <a:r>
              <a:rPr lang="en-AU" dirty="0">
                <a:solidFill>
                  <a:schemeClr val="bg1"/>
                </a:solidFill>
              </a:rPr>
              <a:t>Orientation</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609"/>
        <p:cNvGrpSpPr/>
        <p:nvPr/>
      </p:nvGrpSpPr>
      <p:grpSpPr>
        <a:xfrm>
          <a:off x="0" y="0"/>
          <a:ext cx="0" cy="0"/>
          <a:chOff x="0" y="0"/>
          <a:chExt cx="0" cy="0"/>
        </a:xfrm>
      </p:grpSpPr>
      <p:sp>
        <p:nvSpPr>
          <p:cNvPr id="621" name="Shape 621"/>
          <p:cNvSpPr/>
          <p:nvPr/>
        </p:nvSpPr>
        <p:spPr>
          <a:xfrm>
            <a:off x="4175404" y="1619250"/>
            <a:ext cx="864000" cy="864000"/>
          </a:xfrm>
          <a:prstGeom prst="donut">
            <a:avLst>
              <a:gd name="adj" fmla="val 16961"/>
            </a:avLst>
          </a:prstGeom>
          <a:solidFill>
            <a:schemeClr val="bg1">
              <a:lumMod val="50000"/>
            </a:schemeClr>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dk1"/>
              </a:solidFill>
              <a:latin typeface="Arial"/>
              <a:ea typeface="Arial"/>
              <a:cs typeface="Arial"/>
              <a:sym typeface="Arial"/>
            </a:endParaRPr>
          </a:p>
        </p:txBody>
      </p:sp>
      <p:sp>
        <p:nvSpPr>
          <p:cNvPr id="16" name="Shape 624">
            <a:extLst>
              <a:ext uri="{FF2B5EF4-FFF2-40B4-BE49-F238E27FC236}">
                <a16:creationId xmlns:a16="http://schemas.microsoft.com/office/drawing/2014/main" id="{EAE6E8E4-2BB4-49E5-ABBB-7E06F56CD855}"/>
              </a:ext>
            </a:extLst>
          </p:cNvPr>
          <p:cNvSpPr/>
          <p:nvPr/>
        </p:nvSpPr>
        <p:spPr>
          <a:xfrm>
            <a:off x="4175404" y="1621946"/>
            <a:ext cx="864000" cy="864000"/>
          </a:xfrm>
          <a:prstGeom prst="blockArc">
            <a:avLst>
              <a:gd name="adj1" fmla="val 16196677"/>
              <a:gd name="adj2" fmla="val 7820037"/>
              <a:gd name="adj3" fmla="val 16679"/>
            </a:avLst>
          </a:prstGeom>
          <a:solidFill>
            <a:schemeClr val="tx1">
              <a:lumMod val="75000"/>
              <a:lumOff val="25000"/>
            </a:schemeClr>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dk1"/>
              </a:solidFill>
              <a:latin typeface="Arial"/>
              <a:ea typeface="Arial"/>
              <a:cs typeface="Arial"/>
              <a:sym typeface="Arial"/>
            </a:endParaRPr>
          </a:p>
        </p:txBody>
      </p:sp>
      <p:sp>
        <p:nvSpPr>
          <p:cNvPr id="610" name="Shape 610"/>
          <p:cNvSpPr txBox="1">
            <a:spLocks noGrp="1"/>
          </p:cNvSpPr>
          <p:nvPr>
            <p:ph type="title"/>
          </p:nvPr>
        </p:nvSpPr>
        <p:spPr>
          <a:xfrm>
            <a:off x="336800" y="0"/>
            <a:ext cx="8807400" cy="884400"/>
          </a:xfrm>
          <a:prstGeom prst="rect">
            <a:avLst/>
          </a:prstGeom>
          <a:noFill/>
          <a:ln>
            <a:noFill/>
          </a:ln>
        </p:spPr>
        <p:txBody>
          <a:bodyPr wrap="square" lIns="91425" tIns="45700" rIns="91425" bIns="45700" anchor="ctr" anchorCtr="0">
            <a:noAutofit/>
          </a:bodyPr>
          <a:lstStyle/>
          <a:p>
            <a:pPr marL="0" marR="0" lvl="0" indent="0" algn="l" rtl="0">
              <a:spcBef>
                <a:spcPts val="0"/>
              </a:spcBef>
              <a:buClr>
                <a:srgbClr val="E54632"/>
              </a:buClr>
              <a:buSzPct val="25000"/>
              <a:buFont typeface="Arial"/>
              <a:buNone/>
            </a:pPr>
            <a:r>
              <a:rPr lang="en-US" sz="3600" b="1" i="0" u="none" strike="noStrike" cap="none">
                <a:solidFill>
                  <a:srgbClr val="E54632"/>
                </a:solidFill>
                <a:latin typeface="Arial"/>
                <a:ea typeface="Arial"/>
                <a:cs typeface="Arial"/>
                <a:sym typeface="Arial"/>
              </a:rPr>
              <a:t>Timetable</a:t>
            </a:r>
            <a:endParaRPr lang="en" sz="3600" b="1" i="0" u="none" strike="noStrike" cap="none">
              <a:solidFill>
                <a:srgbClr val="E54632"/>
              </a:solidFill>
              <a:latin typeface="Arial"/>
              <a:ea typeface="Arial"/>
              <a:cs typeface="Arial"/>
              <a:sym typeface="Arial"/>
            </a:endParaRPr>
          </a:p>
        </p:txBody>
      </p:sp>
      <p:graphicFrame>
        <p:nvGraphicFramePr>
          <p:cNvPr id="612" name="Shape 612"/>
          <p:cNvGraphicFramePr/>
          <p:nvPr>
            <p:extLst/>
          </p:nvPr>
        </p:nvGraphicFramePr>
        <p:xfrm>
          <a:off x="1639019" y="1183437"/>
          <a:ext cx="1701354" cy="3186017"/>
        </p:xfrm>
        <a:graphic>
          <a:graphicData uri="http://schemas.openxmlformats.org/drawingml/2006/table">
            <a:tbl>
              <a:tblPr firstRow="1" bandRow="1">
                <a:noFill/>
                <a:tableStyleId>{450360CC-DE8A-4D21-B51D-31D8A96F7E26}</a:tableStyleId>
              </a:tblPr>
              <a:tblGrid>
                <a:gridCol w="208300">
                  <a:extLst>
                    <a:ext uri="{9D8B030D-6E8A-4147-A177-3AD203B41FA5}">
                      <a16:colId xmlns:a16="http://schemas.microsoft.com/office/drawing/2014/main" val="20000"/>
                    </a:ext>
                  </a:extLst>
                </a:gridCol>
                <a:gridCol w="1273072">
                  <a:extLst>
                    <a:ext uri="{9D8B030D-6E8A-4147-A177-3AD203B41FA5}">
                      <a16:colId xmlns:a16="http://schemas.microsoft.com/office/drawing/2014/main" val="20001"/>
                    </a:ext>
                  </a:extLst>
                </a:gridCol>
                <a:gridCol w="219982">
                  <a:extLst>
                    <a:ext uri="{9D8B030D-6E8A-4147-A177-3AD203B41FA5}">
                      <a16:colId xmlns:a16="http://schemas.microsoft.com/office/drawing/2014/main" val="20002"/>
                    </a:ext>
                  </a:extLst>
                </a:gridCol>
              </a:tblGrid>
              <a:tr h="277765">
                <a:tc gridSpan="3">
                  <a:txBody>
                    <a:bodyPr/>
                    <a:lstStyle/>
                    <a:p>
                      <a:pPr marL="0" marR="0" lvl="0" indent="0" algn="ctr" rtl="0">
                        <a:spcBef>
                          <a:spcPts val="0"/>
                        </a:spcBef>
                        <a:buSzPct val="25000"/>
                        <a:buNone/>
                      </a:pPr>
                      <a:r>
                        <a:rPr lang="en-US" sz="1200" b="1" u="none" strike="noStrike" cap="none" dirty="0">
                          <a:solidFill>
                            <a:srgbClr val="FFFFFF"/>
                          </a:solidFill>
                          <a:latin typeface="Arial"/>
                          <a:ea typeface="Arial"/>
                          <a:cs typeface="Arial"/>
                          <a:sym typeface="Arial"/>
                        </a:rPr>
                        <a:t>Schedule 1*</a:t>
                      </a:r>
                      <a:endParaRPr lang="en" sz="1200" b="1" u="none" strike="noStrike" cap="none" dirty="0">
                        <a:solidFill>
                          <a:schemeClr val="lt1"/>
                        </a:solidFill>
                        <a:latin typeface="Arial"/>
                        <a:ea typeface="Arial"/>
                        <a:cs typeface="Arial"/>
                        <a:sym typeface="Arial"/>
                      </a:endParaRPr>
                    </a:p>
                  </a:txBody>
                  <a:tcPr marL="91450" marR="91450" marT="45725" marB="45725" anchor="ctr">
                    <a:lnL w="9525" cap="flat" cmpd="sng">
                      <a:solidFill>
                        <a:srgbClr val="000000">
                          <a:alpha val="0"/>
                        </a:srgbClr>
                      </a:solidFill>
                      <a:prstDash val="solid"/>
                      <a:round/>
                      <a:headEnd type="none" w="med" len="med"/>
                      <a:tailEnd type="none" w="med" len="med"/>
                    </a:lnL>
                    <a:lnR w="9525" cap="flat" cmpd="sng">
                      <a:solidFill>
                        <a:srgbClr val="000000">
                          <a:alpha val="0"/>
                        </a:srgbClr>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rgbClr val="E54632"/>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1018472">
                <a:tc gridSpan="3">
                  <a:txBody>
                    <a:bodyPr/>
                    <a:lstStyle/>
                    <a:p>
                      <a:pPr marL="0" marR="0" lvl="0" indent="0" algn="ctr" rtl="0">
                        <a:spcBef>
                          <a:spcPts val="0"/>
                        </a:spcBef>
                        <a:buSzPct val="25000"/>
                        <a:buNone/>
                      </a:pPr>
                      <a:endParaRPr sz="1400" b="1" u="none" strike="noStrike" cap="none">
                        <a:solidFill>
                          <a:srgbClr val="7F7F7F"/>
                        </a:solidFill>
                        <a:latin typeface="Arial"/>
                        <a:ea typeface="Arial"/>
                        <a:cs typeface="Arial"/>
                        <a:sym typeface="Arial"/>
                      </a:endParaRPr>
                    </a:p>
                  </a:txBody>
                  <a:tcPr marL="91450" marR="91450" marT="45725" marB="45725" anchor="ctr">
                    <a:lnL w="9525" cap="flat" cmpd="sng">
                      <a:solidFill>
                        <a:srgbClr val="000000">
                          <a:alpha val="0"/>
                        </a:srgbClr>
                      </a:solidFill>
                      <a:prstDash val="solid"/>
                      <a:round/>
                      <a:headEnd type="none" w="med" len="med"/>
                      <a:tailEnd type="none" w="med" len="med"/>
                    </a:lnL>
                    <a:lnR w="9525" cap="flat" cmpd="sng">
                      <a:solidFill>
                        <a:srgbClr val="000000">
                          <a:alpha val="0"/>
                        </a:srgbClr>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chemeClr val="lt1">
                        <a:alpha val="40000"/>
                      </a:schemeClr>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1"/>
                  </a:ext>
                </a:extLst>
              </a:tr>
              <a:tr h="786459">
                <a:tc>
                  <a:txBody>
                    <a:bodyPr/>
                    <a:lstStyle/>
                    <a:p>
                      <a:pPr marL="0" marR="0" lvl="0" indent="0" algn="l" rtl="0">
                        <a:spcBef>
                          <a:spcPts val="0"/>
                        </a:spcBef>
                        <a:buSzPct val="25000"/>
                        <a:buNone/>
                      </a:pPr>
                      <a:endParaRPr sz="1800" u="none" strike="noStrike" cap="none">
                        <a:latin typeface="Arial"/>
                        <a:ea typeface="Arial"/>
                        <a:cs typeface="Arial"/>
                        <a:sym typeface="Arial"/>
                      </a:endParaRPr>
                    </a:p>
                  </a:txBody>
                  <a:tcPr marL="91450" marR="91450" marT="45725" marB="45725">
                    <a:lnL w="9525" cap="flat" cmpd="sng">
                      <a:solidFill>
                        <a:srgbClr val="000000">
                          <a:alpha val="0"/>
                        </a:srgbClr>
                      </a:solidFill>
                      <a:prstDash val="solid"/>
                      <a:round/>
                      <a:headEnd type="none" w="med" len="med"/>
                      <a:tailEnd type="none" w="med" len="med"/>
                    </a:lnL>
                    <a:lnR w="9525" cap="flat" cmpd="sng">
                      <a:solidFill>
                        <a:srgbClr val="000000">
                          <a:alpha val="0"/>
                        </a:srgbClr>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rgbClr val="E54632"/>
                    </a:solidFill>
                  </a:tcPr>
                </a:tc>
                <a:tc rowSpan="2">
                  <a:txBody>
                    <a:bodyPr/>
                    <a:lstStyle/>
                    <a:p>
                      <a:pPr marL="0" marR="0" lvl="0" indent="0" algn="ctr" rtl="0">
                        <a:lnSpc>
                          <a:spcPct val="100000"/>
                        </a:lnSpc>
                        <a:spcBef>
                          <a:spcPts val="0"/>
                        </a:spcBef>
                        <a:spcAft>
                          <a:spcPts val="0"/>
                        </a:spcAft>
                        <a:buClr>
                          <a:schemeClr val="lt1"/>
                        </a:buClr>
                        <a:buSzPct val="25000"/>
                        <a:buFont typeface="Arial"/>
                        <a:buNone/>
                      </a:pPr>
                      <a:r>
                        <a:rPr lang="en-US" sz="1400" b="1" u="none" strike="noStrike" cap="none" dirty="0">
                          <a:solidFill>
                            <a:srgbClr val="FFFFFF"/>
                          </a:solidFill>
                          <a:latin typeface="Arial"/>
                          <a:ea typeface="Arial"/>
                          <a:cs typeface="Arial"/>
                          <a:sym typeface="Arial"/>
                        </a:rPr>
                        <a:t>Monday and </a:t>
                      </a:r>
                    </a:p>
                    <a:p>
                      <a:pPr marL="0" marR="0" lvl="0" indent="0" algn="ctr" defTabSz="914400" rtl="0" eaLnBrk="1" fontAlgn="auto" latinLnBrk="0" hangingPunct="1">
                        <a:lnSpc>
                          <a:spcPct val="100000"/>
                        </a:lnSpc>
                        <a:spcBef>
                          <a:spcPts val="0"/>
                        </a:spcBef>
                        <a:spcAft>
                          <a:spcPts val="0"/>
                        </a:spcAft>
                        <a:buClr>
                          <a:schemeClr val="lt1"/>
                        </a:buClr>
                        <a:buSzPct val="25000"/>
                        <a:buFont typeface="Arial"/>
                        <a:buNone/>
                        <a:tabLst/>
                        <a:defRPr/>
                      </a:pPr>
                      <a:r>
                        <a:rPr lang="en-US" sz="1400" b="1" u="none" strike="noStrike" cap="none" dirty="0">
                          <a:solidFill>
                            <a:srgbClr val="FFFFFF"/>
                          </a:solidFill>
                          <a:latin typeface="Arial"/>
                          <a:ea typeface="Arial"/>
                          <a:cs typeface="Arial"/>
                          <a:sym typeface="Arial"/>
                        </a:rPr>
                        <a:t>Tuesday</a:t>
                      </a:r>
                    </a:p>
                    <a:p>
                      <a:pPr marL="0" marR="0" lvl="0" indent="0" algn="ctr" defTabSz="914400" rtl="0" eaLnBrk="1" fontAlgn="auto" latinLnBrk="0" hangingPunct="1">
                        <a:lnSpc>
                          <a:spcPct val="100000"/>
                        </a:lnSpc>
                        <a:spcBef>
                          <a:spcPts val="0"/>
                        </a:spcBef>
                        <a:spcAft>
                          <a:spcPts val="0"/>
                        </a:spcAft>
                        <a:buClr>
                          <a:schemeClr val="lt1"/>
                        </a:buClr>
                        <a:buSzPct val="25000"/>
                        <a:buFont typeface="Arial"/>
                        <a:buNone/>
                        <a:tabLst/>
                        <a:defRPr/>
                      </a:pPr>
                      <a:r>
                        <a:rPr lang="en-AU" sz="1400" u="none" strike="noStrike" cap="none" dirty="0">
                          <a:solidFill>
                            <a:srgbClr val="FFFFFF"/>
                          </a:solidFill>
                          <a:latin typeface="Arial"/>
                          <a:ea typeface="Arial"/>
                          <a:cs typeface="Arial"/>
                          <a:sym typeface="Arial"/>
                        </a:rPr>
                        <a:t>9:00am to 5:00pm</a:t>
                      </a:r>
                      <a:endParaRPr lang="en-AU" sz="2000" b="1" u="none" strike="noStrike" cap="none" dirty="0">
                        <a:solidFill>
                          <a:srgbClr val="FFFFFF"/>
                        </a:solidFill>
                        <a:latin typeface="Arial"/>
                        <a:ea typeface="Arial"/>
                        <a:cs typeface="Arial"/>
                        <a:sym typeface="Arial"/>
                      </a:endParaRPr>
                    </a:p>
                    <a:p>
                      <a:pPr marL="0" marR="0" lvl="0" indent="0" algn="ctr" rtl="0">
                        <a:lnSpc>
                          <a:spcPct val="100000"/>
                        </a:lnSpc>
                        <a:spcBef>
                          <a:spcPts val="0"/>
                        </a:spcBef>
                        <a:spcAft>
                          <a:spcPts val="0"/>
                        </a:spcAft>
                        <a:buClr>
                          <a:schemeClr val="lt1"/>
                        </a:buClr>
                        <a:buSzPct val="25000"/>
                        <a:buFont typeface="Arial"/>
                        <a:buNone/>
                      </a:pPr>
                      <a:r>
                        <a:rPr lang="en-AU" sz="1400" b="1" u="none" strike="noStrike" cap="none" dirty="0">
                          <a:solidFill>
                            <a:srgbClr val="FFFFFF"/>
                          </a:solidFill>
                          <a:latin typeface="Arial"/>
                          <a:ea typeface="Arial"/>
                          <a:cs typeface="Arial"/>
                          <a:sym typeface="Arial"/>
                        </a:rPr>
                        <a:t>Wednesday </a:t>
                      </a:r>
                      <a:r>
                        <a:rPr lang="en-AU" sz="1400" b="0" u="none" strike="noStrike" cap="none" dirty="0">
                          <a:solidFill>
                            <a:srgbClr val="FFFFFF"/>
                          </a:solidFill>
                          <a:latin typeface="Arial"/>
                          <a:ea typeface="Arial"/>
                          <a:cs typeface="Arial"/>
                          <a:sym typeface="Arial"/>
                        </a:rPr>
                        <a:t>1:00pm to 5:00pm</a:t>
                      </a:r>
                      <a:endParaRPr lang="en" sz="1400" b="0" u="none" strike="noStrike" cap="none" dirty="0">
                        <a:solidFill>
                          <a:srgbClr val="FFFFFF"/>
                        </a:solidFill>
                        <a:latin typeface="Arial"/>
                        <a:ea typeface="Arial"/>
                        <a:cs typeface="Arial"/>
                        <a:sym typeface="Arial"/>
                      </a:endParaRPr>
                    </a:p>
                  </a:txBody>
                  <a:tcPr marL="91450" marR="91450" marT="45725" marB="45725" anchor="ctr">
                    <a:lnL w="9525" cap="flat" cmpd="sng">
                      <a:solidFill>
                        <a:srgbClr val="000000">
                          <a:alpha val="0"/>
                        </a:srgbClr>
                      </a:solidFill>
                      <a:prstDash val="solid"/>
                      <a:round/>
                      <a:headEnd type="none" w="med" len="med"/>
                      <a:tailEnd type="none" w="med" len="med"/>
                    </a:lnL>
                    <a:lnR w="9525" cap="flat" cmpd="sng" algn="ctr">
                      <a:solidFill>
                        <a:srgbClr val="000000">
                          <a:alpha val="0"/>
                        </a:srgbClr>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9525" cap="flat" cmpd="sng" algn="ctr">
                      <a:solidFill>
                        <a:srgbClr val="000000">
                          <a:alpha val="0"/>
                        </a:srgbClr>
                      </a:solidFill>
                      <a:prstDash val="solid"/>
                      <a:round/>
                      <a:headEnd type="none" w="med" len="med"/>
                      <a:tailEnd type="none" w="med" len="med"/>
                    </a:lnB>
                    <a:solidFill>
                      <a:srgbClr val="E54632"/>
                    </a:solidFill>
                  </a:tcPr>
                </a:tc>
                <a:tc>
                  <a:txBody>
                    <a:bodyPr/>
                    <a:lstStyle/>
                    <a:p>
                      <a:pPr marL="0" marR="0" lvl="0" indent="0" algn="l" rtl="0">
                        <a:spcBef>
                          <a:spcPts val="0"/>
                        </a:spcBef>
                        <a:buSzPct val="25000"/>
                        <a:buNone/>
                      </a:pPr>
                      <a:endParaRPr sz="1800" u="none" strike="noStrike" cap="none">
                        <a:solidFill>
                          <a:schemeClr val="lt1"/>
                        </a:solidFill>
                        <a:latin typeface="Arial"/>
                        <a:ea typeface="Arial"/>
                        <a:cs typeface="Arial"/>
                        <a:sym typeface="Arial"/>
                      </a:endParaRPr>
                    </a:p>
                  </a:txBody>
                  <a:tcPr marL="91450" marR="91450" marT="45725" marB="45725">
                    <a:lnL w="9525" cap="flat" cmpd="sng">
                      <a:solidFill>
                        <a:srgbClr val="000000">
                          <a:alpha val="0"/>
                        </a:srgbClr>
                      </a:solidFill>
                      <a:prstDash val="solid"/>
                      <a:round/>
                      <a:headEnd type="none" w="med" len="med"/>
                      <a:tailEnd type="none" w="med" len="med"/>
                    </a:lnL>
                    <a:lnR w="9525" cap="flat" cmpd="sng">
                      <a:solidFill>
                        <a:srgbClr val="000000">
                          <a:alpha val="0"/>
                        </a:srgbClr>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rgbClr val="E54632"/>
                    </a:solidFill>
                  </a:tcPr>
                </a:tc>
                <a:extLst>
                  <a:ext uri="{0D108BD9-81ED-4DB2-BD59-A6C34878D82A}">
                    <a16:rowId xmlns:a16="http://schemas.microsoft.com/office/drawing/2014/main" val="10002"/>
                  </a:ext>
                </a:extLst>
              </a:tr>
              <a:tr h="754220">
                <a:tc>
                  <a:txBody>
                    <a:bodyPr/>
                    <a:lstStyle/>
                    <a:p>
                      <a:pPr marL="0" marR="0" lvl="0" indent="0" algn="l" rtl="0">
                        <a:spcBef>
                          <a:spcPts val="0"/>
                        </a:spcBef>
                        <a:buSzPct val="25000"/>
                        <a:buNone/>
                      </a:pPr>
                      <a:endParaRPr sz="1800" u="none" strike="noStrike" cap="none">
                        <a:latin typeface="Arial"/>
                        <a:ea typeface="Arial"/>
                        <a:cs typeface="Arial"/>
                        <a:sym typeface="Arial"/>
                      </a:endParaRPr>
                    </a:p>
                  </a:txBody>
                  <a:tcPr marL="91450" marR="91450" marT="45725" marB="45725">
                    <a:lnL w="9525" cap="flat" cmpd="sng">
                      <a:solidFill>
                        <a:srgbClr val="000000">
                          <a:alpha val="0"/>
                        </a:srgbClr>
                      </a:solidFill>
                      <a:prstDash val="solid"/>
                      <a:round/>
                      <a:headEnd type="none" w="med" len="med"/>
                      <a:tailEnd type="none" w="med" len="med"/>
                    </a:lnL>
                    <a:lnR w="9525" cap="flat" cmpd="sng">
                      <a:solidFill>
                        <a:srgbClr val="000000">
                          <a:alpha val="0"/>
                        </a:srgbClr>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rgbClr val="E54632"/>
                    </a:solidFill>
                  </a:tcPr>
                </a:tc>
                <a:tc vMerge="1">
                  <a:txBody>
                    <a:bodyPr/>
                    <a:lstStyle/>
                    <a:p>
                      <a:pPr marL="0" marR="0" lvl="0" indent="0" algn="ctr" rtl="0">
                        <a:lnSpc>
                          <a:spcPct val="100000"/>
                        </a:lnSpc>
                        <a:spcBef>
                          <a:spcPts val="0"/>
                        </a:spcBef>
                        <a:spcAft>
                          <a:spcPts val="0"/>
                        </a:spcAft>
                        <a:buClr>
                          <a:schemeClr val="lt1"/>
                        </a:buClr>
                        <a:buSzPct val="25000"/>
                        <a:buFont typeface="Arial"/>
                        <a:buNone/>
                      </a:pPr>
                      <a:endParaRPr sz="1200" b="1" u="none" strike="noStrike" cap="none" dirty="0">
                        <a:solidFill>
                          <a:srgbClr val="FFFFFF"/>
                        </a:solidFill>
                        <a:latin typeface="Arial"/>
                        <a:ea typeface="Arial"/>
                        <a:cs typeface="Arial"/>
                        <a:sym typeface="Arial"/>
                      </a:endParaRPr>
                    </a:p>
                  </a:txBody>
                  <a:tcPr marL="91450" marR="91450" marT="45725" marB="45725" anchor="ctr">
                    <a:lnL w="9525" cap="flat" cmpd="sng">
                      <a:solidFill>
                        <a:srgbClr val="000000">
                          <a:alpha val="0"/>
                        </a:srgbClr>
                      </a:solidFill>
                      <a:prstDash val="solid"/>
                      <a:round/>
                      <a:headEnd type="none" w="med" len="med"/>
                      <a:tailEnd type="none" w="med" len="med"/>
                    </a:lnL>
                    <a:lnR w="9525" cap="flat" cmpd="sng">
                      <a:solidFill>
                        <a:srgbClr val="000000">
                          <a:alpha val="0"/>
                        </a:srgbClr>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rgbClr val="E54632"/>
                    </a:solidFill>
                  </a:tcPr>
                </a:tc>
                <a:tc>
                  <a:txBody>
                    <a:bodyPr/>
                    <a:lstStyle/>
                    <a:p>
                      <a:pPr marL="0" marR="0" lvl="0" indent="0" algn="l" rtl="0">
                        <a:spcBef>
                          <a:spcPts val="0"/>
                        </a:spcBef>
                        <a:buSzPct val="25000"/>
                        <a:buNone/>
                      </a:pPr>
                      <a:endParaRPr sz="1800" u="none" strike="noStrike" cap="none" dirty="0">
                        <a:solidFill>
                          <a:schemeClr val="lt1"/>
                        </a:solidFill>
                        <a:latin typeface="Arial"/>
                        <a:ea typeface="Arial"/>
                        <a:cs typeface="Arial"/>
                        <a:sym typeface="Arial"/>
                      </a:endParaRPr>
                    </a:p>
                  </a:txBody>
                  <a:tcPr marL="91450" marR="91450" marT="45725" marB="45725">
                    <a:lnL w="9525" cap="flat" cmpd="sng">
                      <a:solidFill>
                        <a:srgbClr val="000000">
                          <a:alpha val="0"/>
                        </a:srgbClr>
                      </a:solidFill>
                      <a:prstDash val="solid"/>
                      <a:round/>
                      <a:headEnd type="none" w="med" len="med"/>
                      <a:tailEnd type="none" w="med" len="med"/>
                    </a:lnL>
                    <a:lnR w="9525" cap="flat" cmpd="sng">
                      <a:solidFill>
                        <a:srgbClr val="000000">
                          <a:alpha val="0"/>
                        </a:srgbClr>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rgbClr val="E54632"/>
                    </a:solidFill>
                  </a:tcPr>
                </a:tc>
                <a:extLst>
                  <a:ext uri="{0D108BD9-81ED-4DB2-BD59-A6C34878D82A}">
                    <a16:rowId xmlns:a16="http://schemas.microsoft.com/office/drawing/2014/main" val="10003"/>
                  </a:ext>
                </a:extLst>
              </a:tr>
              <a:tr h="303998">
                <a:tc gridSpan="3">
                  <a:txBody>
                    <a:bodyPr/>
                    <a:lstStyle/>
                    <a:p>
                      <a:pPr marL="0" marR="0" lvl="0" indent="0" algn="ctr" rtl="0">
                        <a:lnSpc>
                          <a:spcPct val="100000"/>
                        </a:lnSpc>
                        <a:spcBef>
                          <a:spcPts val="0"/>
                        </a:spcBef>
                        <a:spcAft>
                          <a:spcPts val="0"/>
                        </a:spcAft>
                        <a:buClr>
                          <a:schemeClr val="lt1"/>
                        </a:buClr>
                        <a:buSzPct val="25000"/>
                        <a:buFont typeface="Arial"/>
                        <a:buNone/>
                      </a:pPr>
                      <a:endParaRPr lang="en" sz="1400" b="1" u="none" strike="noStrike" cap="none" dirty="0">
                        <a:solidFill>
                          <a:schemeClr val="lt1"/>
                        </a:solidFill>
                        <a:latin typeface="Arial"/>
                        <a:ea typeface="Arial"/>
                        <a:cs typeface="Arial"/>
                        <a:sym typeface="Arial"/>
                      </a:endParaRPr>
                    </a:p>
                  </a:txBody>
                  <a:tcPr marL="91450" marR="91450" marT="45725" marB="45725" anchor="ctr">
                    <a:lnL w="9525" cap="flat" cmpd="sng">
                      <a:solidFill>
                        <a:srgbClr val="000000">
                          <a:alpha val="0"/>
                        </a:srgbClr>
                      </a:solidFill>
                      <a:prstDash val="solid"/>
                      <a:round/>
                      <a:headEnd type="none" w="med" len="med"/>
                      <a:tailEnd type="none" w="med" len="med"/>
                    </a:lnL>
                    <a:lnR w="9525" cap="flat" cmpd="sng">
                      <a:solidFill>
                        <a:srgbClr val="000000">
                          <a:alpha val="0"/>
                        </a:srgbClr>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rgbClr val="E54632"/>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4"/>
                  </a:ext>
                </a:extLst>
              </a:tr>
            </a:tbl>
          </a:graphicData>
        </a:graphic>
      </p:graphicFrame>
      <p:graphicFrame>
        <p:nvGraphicFramePr>
          <p:cNvPr id="613" name="Shape 613"/>
          <p:cNvGraphicFramePr/>
          <p:nvPr>
            <p:extLst/>
          </p:nvPr>
        </p:nvGraphicFramePr>
        <p:xfrm>
          <a:off x="3705226" y="1181102"/>
          <a:ext cx="1697732" cy="3177990"/>
        </p:xfrm>
        <a:graphic>
          <a:graphicData uri="http://schemas.openxmlformats.org/drawingml/2006/table">
            <a:tbl>
              <a:tblPr firstRow="1" bandRow="1">
                <a:noFill/>
                <a:tableStyleId>{450360CC-DE8A-4D21-B51D-31D8A96F7E26}</a:tableStyleId>
              </a:tblPr>
              <a:tblGrid>
                <a:gridCol w="219982">
                  <a:extLst>
                    <a:ext uri="{9D8B030D-6E8A-4147-A177-3AD203B41FA5}">
                      <a16:colId xmlns:a16="http://schemas.microsoft.com/office/drawing/2014/main" val="20000"/>
                    </a:ext>
                  </a:extLst>
                </a:gridCol>
                <a:gridCol w="1257768">
                  <a:extLst>
                    <a:ext uri="{9D8B030D-6E8A-4147-A177-3AD203B41FA5}">
                      <a16:colId xmlns:a16="http://schemas.microsoft.com/office/drawing/2014/main" val="20001"/>
                    </a:ext>
                  </a:extLst>
                </a:gridCol>
                <a:gridCol w="219982">
                  <a:extLst>
                    <a:ext uri="{9D8B030D-6E8A-4147-A177-3AD203B41FA5}">
                      <a16:colId xmlns:a16="http://schemas.microsoft.com/office/drawing/2014/main" val="20002"/>
                    </a:ext>
                  </a:extLst>
                </a:gridCol>
              </a:tblGrid>
              <a:tr h="265941">
                <a:tc gridSpan="3">
                  <a:txBody>
                    <a:bodyPr/>
                    <a:lstStyle/>
                    <a:p>
                      <a:pPr marL="0" marR="0" lvl="0" indent="0" algn="ctr" rtl="0">
                        <a:spcBef>
                          <a:spcPts val="0"/>
                        </a:spcBef>
                        <a:buSzPct val="25000"/>
                        <a:buNone/>
                      </a:pPr>
                      <a:r>
                        <a:rPr lang="en-US" sz="1200" b="1" u="none" strike="noStrike" cap="none" dirty="0">
                          <a:solidFill>
                            <a:srgbClr val="FFFFFF"/>
                          </a:solidFill>
                          <a:latin typeface="Arial"/>
                          <a:ea typeface="Arial"/>
                          <a:cs typeface="Arial"/>
                          <a:sym typeface="Arial"/>
                        </a:rPr>
                        <a:t>Schedule 2*</a:t>
                      </a:r>
                      <a:endParaRPr lang="en" sz="1200" b="1" u="none" strike="noStrike" cap="none" dirty="0">
                        <a:solidFill>
                          <a:schemeClr val="lt1"/>
                        </a:solidFill>
                        <a:latin typeface="Arial"/>
                        <a:ea typeface="Arial"/>
                        <a:cs typeface="Arial"/>
                        <a:sym typeface="Arial"/>
                      </a:endParaRPr>
                    </a:p>
                  </a:txBody>
                  <a:tcPr marL="91450" marR="91450" marT="45725" marB="45725" anchor="ctr">
                    <a:lnL w="9525" cap="flat" cmpd="sng">
                      <a:solidFill>
                        <a:srgbClr val="000000">
                          <a:alpha val="0"/>
                        </a:srgbClr>
                      </a:solidFill>
                      <a:prstDash val="solid"/>
                      <a:round/>
                      <a:headEnd type="none" w="med" len="med"/>
                      <a:tailEnd type="none" w="med" len="med"/>
                    </a:lnL>
                    <a:lnR w="9525" cap="flat" cmpd="sng">
                      <a:solidFill>
                        <a:srgbClr val="000000">
                          <a:alpha val="0"/>
                        </a:srgbClr>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rgbClr val="595959"/>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956082">
                <a:tc gridSpan="3">
                  <a:txBody>
                    <a:bodyPr/>
                    <a:lstStyle/>
                    <a:p>
                      <a:pPr marL="0" marR="0" lvl="0" indent="0" algn="ctr" rtl="0">
                        <a:spcBef>
                          <a:spcPts val="0"/>
                        </a:spcBef>
                        <a:buSzPct val="25000"/>
                        <a:buNone/>
                      </a:pPr>
                      <a:endParaRPr sz="1400" b="1" u="none" strike="noStrike" cap="none">
                        <a:solidFill>
                          <a:srgbClr val="7F7F7F"/>
                        </a:solidFill>
                        <a:latin typeface="Arial"/>
                        <a:ea typeface="Arial"/>
                        <a:cs typeface="Arial"/>
                        <a:sym typeface="Arial"/>
                      </a:endParaRPr>
                    </a:p>
                  </a:txBody>
                  <a:tcPr marL="91450" marR="91450" marT="45725" marB="45725" anchor="ctr">
                    <a:lnL w="9525" cap="flat" cmpd="sng">
                      <a:solidFill>
                        <a:srgbClr val="000000">
                          <a:alpha val="0"/>
                        </a:srgbClr>
                      </a:solidFill>
                      <a:prstDash val="solid"/>
                      <a:round/>
                      <a:headEnd type="none" w="med" len="med"/>
                      <a:tailEnd type="none" w="med" len="med"/>
                    </a:lnL>
                    <a:lnR w="9525" cap="flat" cmpd="sng">
                      <a:solidFill>
                        <a:srgbClr val="000000">
                          <a:alpha val="0"/>
                        </a:srgbClr>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chemeClr val="lt1">
                        <a:alpha val="40000"/>
                      </a:schemeClr>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1"/>
                  </a:ext>
                </a:extLst>
              </a:tr>
              <a:tr h="815073">
                <a:tc>
                  <a:txBody>
                    <a:bodyPr/>
                    <a:lstStyle/>
                    <a:p>
                      <a:pPr marL="0" marR="0" lvl="0" indent="0" algn="l" rtl="0">
                        <a:spcBef>
                          <a:spcPts val="0"/>
                        </a:spcBef>
                        <a:buSzPct val="25000"/>
                        <a:buNone/>
                      </a:pPr>
                      <a:endParaRPr sz="1800" u="none" strike="noStrike" cap="none">
                        <a:latin typeface="Arial"/>
                        <a:ea typeface="Arial"/>
                        <a:cs typeface="Arial"/>
                        <a:sym typeface="Arial"/>
                      </a:endParaRPr>
                    </a:p>
                  </a:txBody>
                  <a:tcPr marL="91450" marR="91450" marT="45725" marB="45725">
                    <a:lnL w="9525" cap="flat" cmpd="sng">
                      <a:solidFill>
                        <a:srgbClr val="000000">
                          <a:alpha val="0"/>
                        </a:srgbClr>
                      </a:solidFill>
                      <a:prstDash val="solid"/>
                      <a:round/>
                      <a:headEnd type="none" w="med" len="med"/>
                      <a:tailEnd type="none" w="med" len="med"/>
                    </a:lnL>
                    <a:lnR w="9525" cap="flat" cmpd="sng">
                      <a:solidFill>
                        <a:srgbClr val="000000">
                          <a:alpha val="0"/>
                        </a:srgbClr>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rgbClr val="595959"/>
                    </a:solidFill>
                  </a:tcPr>
                </a:tc>
                <a:tc rowSpan="2">
                  <a:txBody>
                    <a:bodyPr/>
                    <a:lstStyle/>
                    <a:p>
                      <a:pPr marL="0" marR="0" lvl="0" indent="0" algn="ctr" rtl="0">
                        <a:lnSpc>
                          <a:spcPct val="100000"/>
                        </a:lnSpc>
                        <a:spcBef>
                          <a:spcPts val="0"/>
                        </a:spcBef>
                        <a:spcAft>
                          <a:spcPts val="0"/>
                        </a:spcAft>
                        <a:buClr>
                          <a:schemeClr val="lt1"/>
                        </a:buClr>
                        <a:buSzPct val="25000"/>
                        <a:buFont typeface="Arial"/>
                        <a:buNone/>
                      </a:pPr>
                      <a:r>
                        <a:rPr lang="en-AU" sz="1400" b="1" u="none" strike="noStrike" cap="none" dirty="0">
                          <a:solidFill>
                            <a:srgbClr val="FFFFFF"/>
                          </a:solidFill>
                          <a:latin typeface="Arial"/>
                          <a:ea typeface="Arial"/>
                          <a:cs typeface="Arial"/>
                          <a:sym typeface="Arial"/>
                        </a:rPr>
                        <a:t>Wednesday </a:t>
                      </a:r>
                      <a:r>
                        <a:rPr lang="en-AU" sz="1400" b="0" u="none" strike="noStrike" cap="none" dirty="0">
                          <a:solidFill>
                            <a:srgbClr val="FFFFFF"/>
                          </a:solidFill>
                          <a:latin typeface="Arial"/>
                          <a:ea typeface="Arial"/>
                          <a:cs typeface="Arial"/>
                          <a:sym typeface="Arial"/>
                        </a:rPr>
                        <a:t>1:00pm to 5:00pm</a:t>
                      </a:r>
                    </a:p>
                    <a:p>
                      <a:pPr marL="0" marR="0" lvl="0" indent="0" algn="ctr" rtl="0">
                        <a:lnSpc>
                          <a:spcPct val="100000"/>
                        </a:lnSpc>
                        <a:spcBef>
                          <a:spcPts val="0"/>
                        </a:spcBef>
                        <a:spcAft>
                          <a:spcPts val="0"/>
                        </a:spcAft>
                        <a:buClr>
                          <a:schemeClr val="lt1"/>
                        </a:buClr>
                        <a:buSzPct val="25000"/>
                        <a:buFont typeface="Arial"/>
                        <a:buNone/>
                      </a:pPr>
                      <a:r>
                        <a:rPr lang="en-US" sz="1400" b="1" u="none" strike="noStrike" cap="none" dirty="0">
                          <a:solidFill>
                            <a:srgbClr val="FFFFFF"/>
                          </a:solidFill>
                          <a:latin typeface="Arial"/>
                          <a:ea typeface="Arial"/>
                          <a:cs typeface="Arial"/>
                          <a:sym typeface="Arial"/>
                        </a:rPr>
                        <a:t>Thursday and Friday </a:t>
                      </a:r>
                    </a:p>
                    <a:p>
                      <a:pPr marL="0" marR="0" lvl="0" indent="0" algn="ctr" defTabSz="914400" rtl="0" eaLnBrk="1" fontAlgn="auto" latinLnBrk="0" hangingPunct="1">
                        <a:lnSpc>
                          <a:spcPct val="100000"/>
                        </a:lnSpc>
                        <a:spcBef>
                          <a:spcPts val="0"/>
                        </a:spcBef>
                        <a:spcAft>
                          <a:spcPts val="0"/>
                        </a:spcAft>
                        <a:buClr>
                          <a:schemeClr val="lt1"/>
                        </a:buClr>
                        <a:buSzPct val="25000"/>
                        <a:buFont typeface="Arial"/>
                        <a:buNone/>
                        <a:tabLst/>
                        <a:defRPr/>
                      </a:pPr>
                      <a:r>
                        <a:rPr lang="en-AU" sz="1400" u="none" strike="noStrike" cap="none" dirty="0">
                          <a:solidFill>
                            <a:srgbClr val="FFFFFF"/>
                          </a:solidFill>
                          <a:latin typeface="Arial"/>
                          <a:ea typeface="Arial"/>
                          <a:cs typeface="Arial"/>
                          <a:sym typeface="Arial"/>
                        </a:rPr>
                        <a:t>9:00am to 5:00pm</a:t>
                      </a:r>
                      <a:endParaRPr lang="en" sz="1400" b="0" u="none" strike="noStrike" cap="none" dirty="0">
                        <a:solidFill>
                          <a:srgbClr val="FFFFFF"/>
                        </a:solidFill>
                        <a:latin typeface="Arial"/>
                        <a:ea typeface="Arial"/>
                        <a:cs typeface="Arial"/>
                        <a:sym typeface="Arial"/>
                      </a:endParaRPr>
                    </a:p>
                  </a:txBody>
                  <a:tcPr marL="91450" marR="91450" marT="45725" marB="45725" anchor="ctr">
                    <a:lnL w="9525" cap="flat" cmpd="sng">
                      <a:solidFill>
                        <a:srgbClr val="000000">
                          <a:alpha val="0"/>
                        </a:srgbClr>
                      </a:solidFill>
                      <a:prstDash val="solid"/>
                      <a:round/>
                      <a:headEnd type="none" w="med" len="med"/>
                      <a:tailEnd type="none" w="med" len="med"/>
                    </a:lnL>
                    <a:lnR w="9525" cap="flat" cmpd="sng" algn="ctr">
                      <a:solidFill>
                        <a:srgbClr val="000000">
                          <a:alpha val="0"/>
                        </a:srgbClr>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9525" cap="flat" cmpd="sng" algn="ctr">
                      <a:solidFill>
                        <a:srgbClr val="000000">
                          <a:alpha val="0"/>
                        </a:srgbClr>
                      </a:solidFill>
                      <a:prstDash val="solid"/>
                      <a:round/>
                      <a:headEnd type="none" w="med" len="med"/>
                      <a:tailEnd type="none" w="med" len="med"/>
                    </a:lnB>
                    <a:solidFill>
                      <a:srgbClr val="595959"/>
                    </a:solidFill>
                  </a:tcPr>
                </a:tc>
                <a:tc>
                  <a:txBody>
                    <a:bodyPr/>
                    <a:lstStyle/>
                    <a:p>
                      <a:pPr marL="0" marR="0" lvl="0" indent="0" algn="l" rtl="0">
                        <a:spcBef>
                          <a:spcPts val="0"/>
                        </a:spcBef>
                        <a:buSzPct val="25000"/>
                        <a:buNone/>
                      </a:pPr>
                      <a:endParaRPr sz="1800" u="none" strike="noStrike" cap="none">
                        <a:solidFill>
                          <a:schemeClr val="lt1"/>
                        </a:solidFill>
                        <a:latin typeface="Arial"/>
                        <a:ea typeface="Arial"/>
                        <a:cs typeface="Arial"/>
                        <a:sym typeface="Arial"/>
                      </a:endParaRPr>
                    </a:p>
                  </a:txBody>
                  <a:tcPr marL="91450" marR="91450" marT="45725" marB="45725">
                    <a:lnL w="9525" cap="flat" cmpd="sng">
                      <a:solidFill>
                        <a:srgbClr val="000000">
                          <a:alpha val="0"/>
                        </a:srgbClr>
                      </a:solidFill>
                      <a:prstDash val="solid"/>
                      <a:round/>
                      <a:headEnd type="none" w="med" len="med"/>
                      <a:tailEnd type="none" w="med" len="med"/>
                    </a:lnL>
                    <a:lnR w="9525" cap="flat" cmpd="sng">
                      <a:solidFill>
                        <a:srgbClr val="000000">
                          <a:alpha val="0"/>
                        </a:srgbClr>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rgbClr val="595959"/>
                    </a:solidFill>
                  </a:tcPr>
                </a:tc>
                <a:extLst>
                  <a:ext uri="{0D108BD9-81ED-4DB2-BD59-A6C34878D82A}">
                    <a16:rowId xmlns:a16="http://schemas.microsoft.com/office/drawing/2014/main" val="10002"/>
                  </a:ext>
                </a:extLst>
              </a:tr>
              <a:tr h="827695">
                <a:tc>
                  <a:txBody>
                    <a:bodyPr/>
                    <a:lstStyle/>
                    <a:p>
                      <a:pPr marL="0" marR="0" lvl="0" indent="0" algn="l" rtl="0">
                        <a:spcBef>
                          <a:spcPts val="0"/>
                        </a:spcBef>
                        <a:buSzPct val="25000"/>
                        <a:buNone/>
                      </a:pPr>
                      <a:endParaRPr sz="1800" u="none" strike="noStrike" cap="none">
                        <a:latin typeface="Arial"/>
                        <a:ea typeface="Arial"/>
                        <a:cs typeface="Arial"/>
                        <a:sym typeface="Arial"/>
                      </a:endParaRPr>
                    </a:p>
                  </a:txBody>
                  <a:tcPr marL="91450" marR="91450" marT="45725" marB="45725">
                    <a:lnL w="9525" cap="flat" cmpd="sng">
                      <a:solidFill>
                        <a:srgbClr val="000000">
                          <a:alpha val="0"/>
                        </a:srgbClr>
                      </a:solidFill>
                      <a:prstDash val="solid"/>
                      <a:round/>
                      <a:headEnd type="none" w="med" len="med"/>
                      <a:tailEnd type="none" w="med" len="med"/>
                    </a:lnL>
                    <a:lnR w="9525" cap="flat" cmpd="sng">
                      <a:solidFill>
                        <a:srgbClr val="000000">
                          <a:alpha val="0"/>
                        </a:srgbClr>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rgbClr val="595959"/>
                    </a:solidFill>
                  </a:tcPr>
                </a:tc>
                <a:tc vMerge="1">
                  <a:txBody>
                    <a:bodyPr/>
                    <a:lstStyle/>
                    <a:p>
                      <a:pPr marL="0" marR="0" lvl="0" indent="0" algn="ctr" rtl="0">
                        <a:lnSpc>
                          <a:spcPct val="100000"/>
                        </a:lnSpc>
                        <a:spcBef>
                          <a:spcPts val="0"/>
                        </a:spcBef>
                        <a:spcAft>
                          <a:spcPts val="0"/>
                        </a:spcAft>
                        <a:buClr>
                          <a:schemeClr val="lt1"/>
                        </a:buClr>
                        <a:buSzPct val="25000"/>
                        <a:buFont typeface="Arial"/>
                        <a:buNone/>
                      </a:pPr>
                      <a:endParaRPr sz="1000" b="1" u="none" strike="noStrike" cap="none" dirty="0">
                        <a:solidFill>
                          <a:srgbClr val="FFFFFF"/>
                        </a:solidFill>
                        <a:latin typeface="Arial"/>
                        <a:ea typeface="Arial"/>
                        <a:cs typeface="Arial"/>
                        <a:sym typeface="Arial"/>
                      </a:endParaRPr>
                    </a:p>
                  </a:txBody>
                  <a:tcPr marL="91450" marR="91450" marT="45725" marB="45725" anchor="ctr">
                    <a:lnL w="9525" cap="flat" cmpd="sng">
                      <a:solidFill>
                        <a:srgbClr val="000000">
                          <a:alpha val="0"/>
                        </a:srgbClr>
                      </a:solidFill>
                      <a:prstDash val="solid"/>
                      <a:round/>
                      <a:headEnd type="none" w="med" len="med"/>
                      <a:tailEnd type="none" w="med" len="med"/>
                    </a:lnL>
                    <a:lnR w="9525" cap="flat" cmpd="sng">
                      <a:solidFill>
                        <a:srgbClr val="000000">
                          <a:alpha val="0"/>
                        </a:srgbClr>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rgbClr val="595959"/>
                    </a:solidFill>
                  </a:tcPr>
                </a:tc>
                <a:tc>
                  <a:txBody>
                    <a:bodyPr/>
                    <a:lstStyle/>
                    <a:p>
                      <a:pPr marL="0" marR="0" lvl="0" indent="0" algn="l" rtl="0">
                        <a:spcBef>
                          <a:spcPts val="0"/>
                        </a:spcBef>
                        <a:buSzPct val="25000"/>
                        <a:buNone/>
                      </a:pPr>
                      <a:endParaRPr sz="1800" u="none" strike="noStrike" cap="none">
                        <a:solidFill>
                          <a:schemeClr val="lt1"/>
                        </a:solidFill>
                        <a:latin typeface="Arial"/>
                        <a:ea typeface="Arial"/>
                        <a:cs typeface="Arial"/>
                        <a:sym typeface="Arial"/>
                      </a:endParaRPr>
                    </a:p>
                  </a:txBody>
                  <a:tcPr marL="91450" marR="91450" marT="45725" marB="45725">
                    <a:lnL w="9525" cap="flat" cmpd="sng">
                      <a:solidFill>
                        <a:srgbClr val="000000">
                          <a:alpha val="0"/>
                        </a:srgbClr>
                      </a:solidFill>
                      <a:prstDash val="solid"/>
                      <a:round/>
                      <a:headEnd type="none" w="med" len="med"/>
                      <a:tailEnd type="none" w="med" len="med"/>
                    </a:lnL>
                    <a:lnR w="9525" cap="flat" cmpd="sng">
                      <a:solidFill>
                        <a:srgbClr val="000000">
                          <a:alpha val="0"/>
                        </a:srgbClr>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rgbClr val="595959"/>
                    </a:solidFill>
                  </a:tcPr>
                </a:tc>
                <a:extLst>
                  <a:ext uri="{0D108BD9-81ED-4DB2-BD59-A6C34878D82A}">
                    <a16:rowId xmlns:a16="http://schemas.microsoft.com/office/drawing/2014/main" val="10003"/>
                  </a:ext>
                </a:extLst>
              </a:tr>
              <a:tr h="295490">
                <a:tc gridSpan="3">
                  <a:txBody>
                    <a:bodyPr/>
                    <a:lstStyle/>
                    <a:p>
                      <a:pPr marL="0" marR="0" lvl="0" indent="0" algn="ctr" rtl="0">
                        <a:lnSpc>
                          <a:spcPct val="100000"/>
                        </a:lnSpc>
                        <a:spcBef>
                          <a:spcPts val="0"/>
                        </a:spcBef>
                        <a:spcAft>
                          <a:spcPts val="0"/>
                        </a:spcAft>
                        <a:buClr>
                          <a:schemeClr val="lt1"/>
                        </a:buClr>
                        <a:buSzPct val="25000"/>
                        <a:buFont typeface="Arial"/>
                        <a:buNone/>
                      </a:pPr>
                      <a:endParaRPr lang="en" sz="1400" b="1" u="none" strike="noStrike" cap="none" dirty="0">
                        <a:solidFill>
                          <a:schemeClr val="lt1"/>
                        </a:solidFill>
                        <a:latin typeface="Arial"/>
                        <a:ea typeface="Arial"/>
                        <a:cs typeface="Arial"/>
                        <a:sym typeface="Arial"/>
                      </a:endParaRPr>
                    </a:p>
                  </a:txBody>
                  <a:tcPr marL="91450" marR="91450" marT="45725" marB="45725" anchor="ctr">
                    <a:lnL w="9525" cap="flat" cmpd="sng">
                      <a:solidFill>
                        <a:srgbClr val="000000">
                          <a:alpha val="0"/>
                        </a:srgbClr>
                      </a:solidFill>
                      <a:prstDash val="solid"/>
                      <a:round/>
                      <a:headEnd type="none" w="med" len="med"/>
                      <a:tailEnd type="none" w="med" len="med"/>
                    </a:lnL>
                    <a:lnR w="9525" cap="flat" cmpd="sng">
                      <a:solidFill>
                        <a:srgbClr val="000000">
                          <a:alpha val="0"/>
                        </a:srgbClr>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rgbClr val="595959"/>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4"/>
                  </a:ext>
                </a:extLst>
              </a:tr>
            </a:tbl>
          </a:graphicData>
        </a:graphic>
      </p:graphicFrame>
      <p:graphicFrame>
        <p:nvGraphicFramePr>
          <p:cNvPr id="614" name="Shape 614"/>
          <p:cNvGraphicFramePr/>
          <p:nvPr>
            <p:extLst/>
          </p:nvPr>
        </p:nvGraphicFramePr>
        <p:xfrm>
          <a:off x="5791200" y="1181100"/>
          <a:ext cx="1727775" cy="3160281"/>
        </p:xfrm>
        <a:graphic>
          <a:graphicData uri="http://schemas.openxmlformats.org/drawingml/2006/table">
            <a:tbl>
              <a:tblPr firstRow="1" bandRow="1">
                <a:noFill/>
                <a:tableStyleId>{450360CC-DE8A-4D21-B51D-31D8A96F7E26}</a:tableStyleId>
              </a:tblPr>
              <a:tblGrid>
                <a:gridCol w="223875">
                  <a:extLst>
                    <a:ext uri="{9D8B030D-6E8A-4147-A177-3AD203B41FA5}">
                      <a16:colId xmlns:a16="http://schemas.microsoft.com/office/drawing/2014/main" val="20000"/>
                    </a:ext>
                  </a:extLst>
                </a:gridCol>
                <a:gridCol w="1280025">
                  <a:extLst>
                    <a:ext uri="{9D8B030D-6E8A-4147-A177-3AD203B41FA5}">
                      <a16:colId xmlns:a16="http://schemas.microsoft.com/office/drawing/2014/main" val="20001"/>
                    </a:ext>
                  </a:extLst>
                </a:gridCol>
                <a:gridCol w="223875">
                  <a:extLst>
                    <a:ext uri="{9D8B030D-6E8A-4147-A177-3AD203B41FA5}">
                      <a16:colId xmlns:a16="http://schemas.microsoft.com/office/drawing/2014/main" val="20002"/>
                    </a:ext>
                  </a:extLst>
                </a:gridCol>
              </a:tblGrid>
              <a:tr h="263180">
                <a:tc gridSpan="3">
                  <a:txBody>
                    <a:bodyPr/>
                    <a:lstStyle/>
                    <a:p>
                      <a:pPr marL="0" marR="0" lvl="0" indent="0" algn="ctr" rtl="0">
                        <a:spcBef>
                          <a:spcPts val="0"/>
                        </a:spcBef>
                        <a:buSzPct val="25000"/>
                        <a:buNone/>
                      </a:pPr>
                      <a:r>
                        <a:rPr lang="en-US" sz="1200" b="1" u="none" strike="noStrike" cap="none">
                          <a:solidFill>
                            <a:srgbClr val="FFFFFF"/>
                          </a:solidFill>
                          <a:latin typeface="Arial"/>
                          <a:ea typeface="Arial"/>
                          <a:cs typeface="Arial"/>
                          <a:sym typeface="Arial"/>
                        </a:rPr>
                        <a:t>EVENING*</a:t>
                      </a:r>
                      <a:endParaRPr lang="en" sz="1200" b="1" u="none" strike="noStrike" cap="none">
                        <a:solidFill>
                          <a:schemeClr val="lt1"/>
                        </a:solidFill>
                        <a:latin typeface="Arial"/>
                        <a:ea typeface="Arial"/>
                        <a:cs typeface="Arial"/>
                        <a:sym typeface="Arial"/>
                      </a:endParaRPr>
                    </a:p>
                  </a:txBody>
                  <a:tcPr marL="91450" marR="91450" marT="45725" marB="45725" anchor="ctr">
                    <a:lnL w="9525" cap="flat" cmpd="sng">
                      <a:solidFill>
                        <a:srgbClr val="000000">
                          <a:alpha val="0"/>
                        </a:srgbClr>
                      </a:solidFill>
                      <a:prstDash val="solid"/>
                      <a:round/>
                      <a:headEnd type="none" w="med" len="med"/>
                      <a:tailEnd type="none" w="med" len="med"/>
                    </a:lnL>
                    <a:lnR w="9525" cap="flat" cmpd="sng">
                      <a:solidFill>
                        <a:srgbClr val="000000">
                          <a:alpha val="0"/>
                        </a:srgbClr>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rgbClr val="E54632"/>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1047750">
                <a:tc gridSpan="3">
                  <a:txBody>
                    <a:bodyPr/>
                    <a:lstStyle/>
                    <a:p>
                      <a:pPr marL="0" marR="0" lvl="0" indent="0" algn="ctr" rtl="0">
                        <a:spcBef>
                          <a:spcPts val="0"/>
                        </a:spcBef>
                        <a:buSzPct val="25000"/>
                        <a:buNone/>
                      </a:pPr>
                      <a:endParaRPr sz="1400" b="1" u="none" strike="noStrike" cap="none">
                        <a:solidFill>
                          <a:srgbClr val="7F7F7F"/>
                        </a:solidFill>
                        <a:latin typeface="Arial"/>
                        <a:ea typeface="Arial"/>
                        <a:cs typeface="Arial"/>
                        <a:sym typeface="Arial"/>
                      </a:endParaRPr>
                    </a:p>
                  </a:txBody>
                  <a:tcPr marL="91450" marR="91450" marT="45725" marB="45725" anchor="ctr">
                    <a:lnL w="9525" cap="flat" cmpd="sng">
                      <a:solidFill>
                        <a:srgbClr val="000000">
                          <a:alpha val="0"/>
                        </a:srgbClr>
                      </a:solidFill>
                      <a:prstDash val="solid"/>
                      <a:round/>
                      <a:headEnd type="none" w="med" len="med"/>
                      <a:tailEnd type="none" w="med" len="med"/>
                    </a:lnL>
                    <a:lnR w="9525" cap="flat" cmpd="sng">
                      <a:solidFill>
                        <a:srgbClr val="000000">
                          <a:alpha val="0"/>
                        </a:srgbClr>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chemeClr val="lt1">
                        <a:alpha val="40000"/>
                      </a:schemeClr>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1"/>
                  </a:ext>
                </a:extLst>
              </a:tr>
              <a:tr h="964967">
                <a:tc>
                  <a:txBody>
                    <a:bodyPr/>
                    <a:lstStyle/>
                    <a:p>
                      <a:pPr marL="0" marR="0" lvl="0" indent="0" algn="l" rtl="0">
                        <a:spcBef>
                          <a:spcPts val="0"/>
                        </a:spcBef>
                        <a:buSzPct val="25000"/>
                        <a:buNone/>
                      </a:pPr>
                      <a:endParaRPr sz="1800" u="none" strike="noStrike" cap="none">
                        <a:latin typeface="Arial"/>
                        <a:ea typeface="Arial"/>
                        <a:cs typeface="Arial"/>
                        <a:sym typeface="Arial"/>
                      </a:endParaRPr>
                    </a:p>
                  </a:txBody>
                  <a:tcPr marL="91450" marR="91450" marT="45725" marB="45725">
                    <a:lnL w="9525" cap="flat" cmpd="sng">
                      <a:solidFill>
                        <a:srgbClr val="000000">
                          <a:alpha val="0"/>
                        </a:srgbClr>
                      </a:solidFill>
                      <a:prstDash val="solid"/>
                      <a:round/>
                      <a:headEnd type="none" w="med" len="med"/>
                      <a:tailEnd type="none" w="med" len="med"/>
                    </a:lnL>
                    <a:lnR w="9525" cap="flat" cmpd="sng">
                      <a:solidFill>
                        <a:srgbClr val="000000">
                          <a:alpha val="0"/>
                        </a:srgbClr>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rgbClr val="E54632"/>
                    </a:solidFill>
                  </a:tcPr>
                </a:tc>
                <a:tc rowSpan="2">
                  <a:txBody>
                    <a:bodyPr/>
                    <a:lstStyle/>
                    <a:p>
                      <a:pPr marL="0" marR="0" lvl="0" indent="0" algn="ctr" rtl="0">
                        <a:lnSpc>
                          <a:spcPct val="100000"/>
                        </a:lnSpc>
                        <a:spcBef>
                          <a:spcPts val="0"/>
                        </a:spcBef>
                        <a:spcAft>
                          <a:spcPts val="0"/>
                        </a:spcAft>
                        <a:buClr>
                          <a:schemeClr val="lt1"/>
                        </a:buClr>
                        <a:buSzPct val="25000"/>
                        <a:buFont typeface="Arial"/>
                        <a:buNone/>
                      </a:pPr>
                      <a:r>
                        <a:rPr lang="en-US" sz="1800" b="1" u="none" strike="noStrike" cap="none" dirty="0">
                          <a:solidFill>
                            <a:srgbClr val="FFFFFF"/>
                          </a:solidFill>
                          <a:latin typeface="Arial"/>
                          <a:ea typeface="Arial"/>
                          <a:cs typeface="Arial"/>
                          <a:sym typeface="Arial"/>
                        </a:rPr>
                        <a:t>Monday</a:t>
                      </a:r>
                    </a:p>
                    <a:p>
                      <a:pPr marL="0" marR="0" lvl="0" indent="0" algn="ctr" rtl="0">
                        <a:lnSpc>
                          <a:spcPct val="100000"/>
                        </a:lnSpc>
                        <a:spcBef>
                          <a:spcPts val="0"/>
                        </a:spcBef>
                        <a:spcAft>
                          <a:spcPts val="0"/>
                        </a:spcAft>
                        <a:buClr>
                          <a:schemeClr val="lt1"/>
                        </a:buClr>
                        <a:buSzPct val="25000"/>
                        <a:buFont typeface="Arial"/>
                        <a:buNone/>
                      </a:pPr>
                      <a:r>
                        <a:rPr lang="en-US" sz="1800" b="1" u="none" strike="noStrike" cap="none" dirty="0">
                          <a:solidFill>
                            <a:srgbClr val="FFFFFF"/>
                          </a:solidFill>
                          <a:latin typeface="Arial"/>
                          <a:ea typeface="Arial"/>
                          <a:cs typeface="Arial"/>
                          <a:sym typeface="Arial"/>
                        </a:rPr>
                        <a:t>to</a:t>
                      </a:r>
                    </a:p>
                    <a:p>
                      <a:pPr marL="0" marR="0" lvl="0" indent="0" algn="ctr" rtl="0">
                        <a:lnSpc>
                          <a:spcPct val="100000"/>
                        </a:lnSpc>
                        <a:spcBef>
                          <a:spcPts val="0"/>
                        </a:spcBef>
                        <a:spcAft>
                          <a:spcPts val="0"/>
                        </a:spcAft>
                        <a:buClr>
                          <a:schemeClr val="lt1"/>
                        </a:buClr>
                        <a:buSzPct val="25000"/>
                        <a:buFont typeface="Arial"/>
                        <a:buNone/>
                      </a:pPr>
                      <a:r>
                        <a:rPr lang="en-US" sz="1800" b="1" u="none" strike="noStrike" cap="none" dirty="0">
                          <a:solidFill>
                            <a:srgbClr val="FFFFFF"/>
                          </a:solidFill>
                          <a:latin typeface="Arial"/>
                          <a:ea typeface="Arial"/>
                          <a:cs typeface="Arial"/>
                          <a:sym typeface="Arial"/>
                        </a:rPr>
                        <a:t>Friday</a:t>
                      </a:r>
                      <a:endParaRPr lang="en" sz="1800" b="1" u="none" strike="noStrike" cap="none" dirty="0">
                        <a:solidFill>
                          <a:srgbClr val="FFFFFF"/>
                        </a:solidFill>
                        <a:latin typeface="Arial"/>
                        <a:ea typeface="Arial"/>
                        <a:cs typeface="Arial"/>
                        <a:sym typeface="Arial"/>
                      </a:endParaRPr>
                    </a:p>
                    <a:p>
                      <a:pPr marL="0" marR="0" lvl="0" indent="0" algn="ctr" rtl="0">
                        <a:lnSpc>
                          <a:spcPct val="100000"/>
                        </a:lnSpc>
                        <a:spcBef>
                          <a:spcPts val="0"/>
                        </a:spcBef>
                        <a:spcAft>
                          <a:spcPts val="0"/>
                        </a:spcAft>
                        <a:buClr>
                          <a:schemeClr val="lt1"/>
                        </a:buClr>
                        <a:buSzPct val="25000"/>
                        <a:buFont typeface="Arial"/>
                        <a:buNone/>
                      </a:pPr>
                      <a:r>
                        <a:rPr lang="en" sz="1400" u="none" strike="noStrike" cap="none" dirty="0">
                          <a:solidFill>
                            <a:srgbClr val="FFFFFF"/>
                          </a:solidFill>
                          <a:latin typeface="Arial"/>
                          <a:ea typeface="Arial"/>
                          <a:cs typeface="Arial"/>
                          <a:sym typeface="Arial"/>
                        </a:rPr>
                        <a:t>5:00</a:t>
                      </a:r>
                      <a:r>
                        <a:rPr lang="en-US" sz="1400" u="none" strike="noStrike" cap="none" dirty="0">
                          <a:solidFill>
                            <a:srgbClr val="FFFFFF"/>
                          </a:solidFill>
                          <a:latin typeface="Arial"/>
                          <a:ea typeface="Arial"/>
                          <a:cs typeface="Arial"/>
                          <a:sym typeface="Arial"/>
                        </a:rPr>
                        <a:t>pm to 9:00pm</a:t>
                      </a:r>
                      <a:endParaRPr lang="en" sz="1400" u="none" strike="noStrike" cap="none" dirty="0">
                        <a:solidFill>
                          <a:srgbClr val="FFFFFF"/>
                        </a:solidFill>
                        <a:latin typeface="Arial"/>
                        <a:ea typeface="Arial"/>
                        <a:cs typeface="Arial"/>
                        <a:sym typeface="Arial"/>
                      </a:endParaRPr>
                    </a:p>
                  </a:txBody>
                  <a:tcPr marL="91450" marR="91450" marT="45725" marB="45725" anchor="ctr">
                    <a:lnL w="9525" cap="flat" cmpd="sng">
                      <a:solidFill>
                        <a:srgbClr val="000000">
                          <a:alpha val="0"/>
                        </a:srgbClr>
                      </a:solidFill>
                      <a:prstDash val="solid"/>
                      <a:round/>
                      <a:headEnd type="none" w="med" len="med"/>
                      <a:tailEnd type="none" w="med" len="med"/>
                    </a:lnL>
                    <a:lnR w="9525" cap="flat" cmpd="sng" algn="ctr">
                      <a:solidFill>
                        <a:srgbClr val="000000">
                          <a:alpha val="0"/>
                        </a:srgbClr>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9525" cap="flat" cmpd="sng" algn="ctr">
                      <a:solidFill>
                        <a:srgbClr val="000000">
                          <a:alpha val="0"/>
                        </a:srgbClr>
                      </a:solidFill>
                      <a:prstDash val="solid"/>
                      <a:round/>
                      <a:headEnd type="none" w="med" len="med"/>
                      <a:tailEnd type="none" w="med" len="med"/>
                    </a:lnB>
                    <a:solidFill>
                      <a:srgbClr val="E54632"/>
                    </a:solidFill>
                  </a:tcPr>
                </a:tc>
                <a:tc>
                  <a:txBody>
                    <a:bodyPr/>
                    <a:lstStyle/>
                    <a:p>
                      <a:pPr marL="0" marR="0" lvl="0" indent="0" algn="l" rtl="0">
                        <a:spcBef>
                          <a:spcPts val="0"/>
                        </a:spcBef>
                        <a:buSzPct val="25000"/>
                        <a:buNone/>
                      </a:pPr>
                      <a:endParaRPr sz="1800" u="none" strike="noStrike" cap="none">
                        <a:solidFill>
                          <a:schemeClr val="lt1"/>
                        </a:solidFill>
                        <a:latin typeface="Arial"/>
                        <a:ea typeface="Arial"/>
                        <a:cs typeface="Arial"/>
                        <a:sym typeface="Arial"/>
                      </a:endParaRPr>
                    </a:p>
                  </a:txBody>
                  <a:tcPr marL="91450" marR="91450" marT="45725" marB="45725">
                    <a:lnL w="9525" cap="flat" cmpd="sng">
                      <a:solidFill>
                        <a:srgbClr val="000000">
                          <a:alpha val="0"/>
                        </a:srgbClr>
                      </a:solidFill>
                      <a:prstDash val="solid"/>
                      <a:round/>
                      <a:headEnd type="none" w="med" len="med"/>
                      <a:tailEnd type="none" w="med" len="med"/>
                    </a:lnL>
                    <a:lnR w="9525" cap="flat" cmpd="sng">
                      <a:solidFill>
                        <a:srgbClr val="000000">
                          <a:alpha val="0"/>
                        </a:srgbClr>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rgbClr val="E54632"/>
                    </a:solidFill>
                  </a:tcPr>
                </a:tc>
                <a:extLst>
                  <a:ext uri="{0D108BD9-81ED-4DB2-BD59-A6C34878D82A}">
                    <a16:rowId xmlns:a16="http://schemas.microsoft.com/office/drawing/2014/main" val="10002"/>
                  </a:ext>
                </a:extLst>
              </a:tr>
              <a:tr h="568424">
                <a:tc>
                  <a:txBody>
                    <a:bodyPr/>
                    <a:lstStyle/>
                    <a:p>
                      <a:pPr marL="0" marR="0" lvl="0" indent="0" algn="l" rtl="0">
                        <a:spcBef>
                          <a:spcPts val="0"/>
                        </a:spcBef>
                        <a:buSzPct val="25000"/>
                        <a:buNone/>
                      </a:pPr>
                      <a:endParaRPr sz="1800" u="none" strike="noStrike" cap="none">
                        <a:latin typeface="Arial"/>
                        <a:ea typeface="Arial"/>
                        <a:cs typeface="Arial"/>
                        <a:sym typeface="Arial"/>
                      </a:endParaRPr>
                    </a:p>
                  </a:txBody>
                  <a:tcPr marL="91450" marR="91450" marT="45725" marB="45725">
                    <a:lnL w="9525" cap="flat" cmpd="sng">
                      <a:solidFill>
                        <a:srgbClr val="000000">
                          <a:alpha val="0"/>
                        </a:srgbClr>
                      </a:solidFill>
                      <a:prstDash val="solid"/>
                      <a:round/>
                      <a:headEnd type="none" w="med" len="med"/>
                      <a:tailEnd type="none" w="med" len="med"/>
                    </a:lnL>
                    <a:lnR w="9525" cap="flat" cmpd="sng">
                      <a:solidFill>
                        <a:srgbClr val="000000">
                          <a:alpha val="0"/>
                        </a:srgbClr>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rgbClr val="E54632"/>
                    </a:solidFill>
                  </a:tcPr>
                </a:tc>
                <a:tc vMerge="1">
                  <a:txBody>
                    <a:bodyPr/>
                    <a:lstStyle/>
                    <a:p>
                      <a:pPr marL="0" marR="0" lvl="0" indent="0" algn="ctr" rtl="0">
                        <a:lnSpc>
                          <a:spcPct val="100000"/>
                        </a:lnSpc>
                        <a:spcBef>
                          <a:spcPts val="0"/>
                        </a:spcBef>
                        <a:spcAft>
                          <a:spcPts val="0"/>
                        </a:spcAft>
                        <a:buClr>
                          <a:schemeClr val="lt1"/>
                        </a:buClr>
                        <a:buSzPct val="25000"/>
                        <a:buFont typeface="Arial"/>
                        <a:buNone/>
                      </a:pPr>
                      <a:endParaRPr lang="en" sz="1000" u="none" strike="noStrike" cap="none" dirty="0">
                        <a:solidFill>
                          <a:srgbClr val="FFFFFF"/>
                        </a:solidFill>
                        <a:latin typeface="Arial"/>
                        <a:ea typeface="Arial"/>
                        <a:cs typeface="Arial"/>
                        <a:sym typeface="Arial"/>
                      </a:endParaRPr>
                    </a:p>
                  </a:txBody>
                  <a:tcPr marL="91450" marR="91450" marT="45725" marB="45725" anchor="ctr">
                    <a:lnL w="9525" cap="flat" cmpd="sng">
                      <a:solidFill>
                        <a:srgbClr val="000000">
                          <a:alpha val="0"/>
                        </a:srgbClr>
                      </a:solidFill>
                      <a:prstDash val="solid"/>
                      <a:round/>
                      <a:headEnd type="none" w="med" len="med"/>
                      <a:tailEnd type="none" w="med" len="med"/>
                    </a:lnL>
                    <a:lnR w="9525" cap="flat" cmpd="sng">
                      <a:solidFill>
                        <a:srgbClr val="000000">
                          <a:alpha val="0"/>
                        </a:srgbClr>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rgbClr val="E54632"/>
                    </a:solidFill>
                  </a:tcPr>
                </a:tc>
                <a:tc>
                  <a:txBody>
                    <a:bodyPr/>
                    <a:lstStyle/>
                    <a:p>
                      <a:pPr marL="0" marR="0" lvl="0" indent="0" algn="l" rtl="0">
                        <a:spcBef>
                          <a:spcPts val="0"/>
                        </a:spcBef>
                        <a:buSzPct val="25000"/>
                        <a:buNone/>
                      </a:pPr>
                      <a:endParaRPr sz="1800" u="none" strike="noStrike" cap="none">
                        <a:solidFill>
                          <a:schemeClr val="lt1"/>
                        </a:solidFill>
                        <a:latin typeface="Arial"/>
                        <a:ea typeface="Arial"/>
                        <a:cs typeface="Arial"/>
                        <a:sym typeface="Arial"/>
                      </a:endParaRPr>
                    </a:p>
                  </a:txBody>
                  <a:tcPr marL="91450" marR="91450" marT="45725" marB="45725">
                    <a:lnL w="9525" cap="flat" cmpd="sng">
                      <a:solidFill>
                        <a:srgbClr val="000000">
                          <a:alpha val="0"/>
                        </a:srgbClr>
                      </a:solidFill>
                      <a:prstDash val="solid"/>
                      <a:round/>
                      <a:headEnd type="none" w="med" len="med"/>
                      <a:tailEnd type="none" w="med" len="med"/>
                    </a:lnL>
                    <a:lnR w="9525" cap="flat" cmpd="sng">
                      <a:solidFill>
                        <a:srgbClr val="000000">
                          <a:alpha val="0"/>
                        </a:srgbClr>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rgbClr val="E54632"/>
                    </a:solidFill>
                  </a:tcPr>
                </a:tc>
                <a:extLst>
                  <a:ext uri="{0D108BD9-81ED-4DB2-BD59-A6C34878D82A}">
                    <a16:rowId xmlns:a16="http://schemas.microsoft.com/office/drawing/2014/main" val="10003"/>
                  </a:ext>
                </a:extLst>
              </a:tr>
              <a:tr h="292421">
                <a:tc gridSpan="3">
                  <a:txBody>
                    <a:bodyPr/>
                    <a:lstStyle/>
                    <a:p>
                      <a:pPr marL="0" marR="0" lvl="0" indent="0" algn="ctr" rtl="0">
                        <a:lnSpc>
                          <a:spcPct val="100000"/>
                        </a:lnSpc>
                        <a:spcBef>
                          <a:spcPts val="0"/>
                        </a:spcBef>
                        <a:spcAft>
                          <a:spcPts val="0"/>
                        </a:spcAft>
                        <a:buClr>
                          <a:schemeClr val="lt1"/>
                        </a:buClr>
                        <a:buSzPct val="25000"/>
                        <a:buFont typeface="Arial"/>
                        <a:buNone/>
                      </a:pPr>
                      <a:endParaRPr lang="en" sz="1400" b="1" u="none" strike="noStrike" cap="none" dirty="0">
                        <a:solidFill>
                          <a:schemeClr val="lt1"/>
                        </a:solidFill>
                        <a:latin typeface="Arial"/>
                        <a:ea typeface="Arial"/>
                        <a:cs typeface="Arial"/>
                        <a:sym typeface="Arial"/>
                      </a:endParaRPr>
                    </a:p>
                  </a:txBody>
                  <a:tcPr marL="91450" marR="91450" marT="45725" marB="45725" anchor="ctr">
                    <a:lnL w="9525" cap="flat" cmpd="sng">
                      <a:solidFill>
                        <a:srgbClr val="000000">
                          <a:alpha val="0"/>
                        </a:srgbClr>
                      </a:solidFill>
                      <a:prstDash val="solid"/>
                      <a:round/>
                      <a:headEnd type="none" w="med" len="med"/>
                      <a:tailEnd type="none" w="med" len="med"/>
                    </a:lnL>
                    <a:lnR w="9525" cap="flat" cmpd="sng">
                      <a:solidFill>
                        <a:srgbClr val="000000">
                          <a:alpha val="0"/>
                        </a:srgbClr>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rgbClr val="E54632"/>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4"/>
                  </a:ext>
                </a:extLst>
              </a:tr>
            </a:tbl>
          </a:graphicData>
        </a:graphic>
      </p:graphicFrame>
      <p:sp>
        <p:nvSpPr>
          <p:cNvPr id="620" name="Shape 620"/>
          <p:cNvSpPr/>
          <p:nvPr/>
        </p:nvSpPr>
        <p:spPr>
          <a:xfrm>
            <a:off x="2114550" y="1619250"/>
            <a:ext cx="864000" cy="864000"/>
          </a:xfrm>
          <a:prstGeom prst="donut">
            <a:avLst>
              <a:gd name="adj" fmla="val 16961"/>
            </a:avLst>
          </a:prstGeom>
          <a:solidFill>
            <a:srgbClr val="E54632">
              <a:alpha val="29803"/>
            </a:srgbClr>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dk1"/>
              </a:solidFill>
              <a:latin typeface="Arial"/>
              <a:ea typeface="Arial"/>
              <a:cs typeface="Arial"/>
              <a:sym typeface="Arial"/>
            </a:endParaRPr>
          </a:p>
        </p:txBody>
      </p:sp>
      <p:sp>
        <p:nvSpPr>
          <p:cNvPr id="622" name="Shape 622"/>
          <p:cNvSpPr/>
          <p:nvPr/>
        </p:nvSpPr>
        <p:spPr>
          <a:xfrm>
            <a:off x="6258374" y="1619250"/>
            <a:ext cx="864000" cy="864000"/>
          </a:xfrm>
          <a:prstGeom prst="donut">
            <a:avLst>
              <a:gd name="adj" fmla="val 16961"/>
            </a:avLst>
          </a:prstGeom>
          <a:solidFill>
            <a:srgbClr val="E54632">
              <a:alpha val="29803"/>
            </a:srgbClr>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dk1"/>
              </a:solidFill>
              <a:latin typeface="Arial"/>
              <a:ea typeface="Arial"/>
              <a:cs typeface="Arial"/>
              <a:sym typeface="Arial"/>
            </a:endParaRPr>
          </a:p>
        </p:txBody>
      </p:sp>
      <p:sp>
        <p:nvSpPr>
          <p:cNvPr id="624" name="Shape 624"/>
          <p:cNvSpPr/>
          <p:nvPr/>
        </p:nvSpPr>
        <p:spPr>
          <a:xfrm>
            <a:off x="2114550" y="1621946"/>
            <a:ext cx="864000" cy="864000"/>
          </a:xfrm>
          <a:prstGeom prst="blockArc">
            <a:avLst>
              <a:gd name="adj1" fmla="val 16196677"/>
              <a:gd name="adj2" fmla="val 7820037"/>
              <a:gd name="adj3" fmla="val 16679"/>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dk1"/>
              </a:solidFill>
              <a:latin typeface="Arial"/>
              <a:ea typeface="Arial"/>
              <a:cs typeface="Arial"/>
              <a:sym typeface="Arial"/>
            </a:endParaRPr>
          </a:p>
        </p:txBody>
      </p:sp>
      <p:sp>
        <p:nvSpPr>
          <p:cNvPr id="20" name="Shape 785">
            <a:extLst>
              <a:ext uri="{FF2B5EF4-FFF2-40B4-BE49-F238E27FC236}">
                <a16:creationId xmlns:a16="http://schemas.microsoft.com/office/drawing/2014/main" id="{3AD61DDC-788D-42B7-8396-2E30B7EF526D}"/>
              </a:ext>
            </a:extLst>
          </p:cNvPr>
          <p:cNvSpPr/>
          <p:nvPr/>
        </p:nvSpPr>
        <p:spPr>
          <a:xfrm flipH="1">
            <a:off x="2388169" y="1895565"/>
            <a:ext cx="317209" cy="317209"/>
          </a:xfrm>
          <a:custGeom>
            <a:avLst/>
            <a:gdLst/>
            <a:ahLst/>
            <a:cxnLst/>
            <a:rect l="0" t="0" r="0" b="0"/>
            <a:pathLst>
              <a:path w="120000" h="120000" extrusionOk="0">
                <a:moveTo>
                  <a:pt x="59999" y="38799"/>
                </a:moveTo>
                <a:cubicBezTo>
                  <a:pt x="57624" y="38799"/>
                  <a:pt x="55699" y="40733"/>
                  <a:pt x="55699" y="43119"/>
                </a:cubicBezTo>
                <a:lnTo>
                  <a:pt x="55699" y="60430"/>
                </a:lnTo>
                <a:lnTo>
                  <a:pt x="38248" y="60430"/>
                </a:lnTo>
                <a:cubicBezTo>
                  <a:pt x="35872" y="60430"/>
                  <a:pt x="33947" y="62364"/>
                  <a:pt x="33947" y="64751"/>
                </a:cubicBezTo>
                <a:cubicBezTo>
                  <a:pt x="33947" y="67137"/>
                  <a:pt x="35872" y="69071"/>
                  <a:pt x="38248" y="69071"/>
                </a:cubicBezTo>
                <a:lnTo>
                  <a:pt x="59752" y="69071"/>
                </a:lnTo>
                <a:lnTo>
                  <a:pt x="59943" y="69033"/>
                </a:lnTo>
                <a:cubicBezTo>
                  <a:pt x="59962" y="69044"/>
                  <a:pt x="59981" y="69044"/>
                  <a:pt x="59999" y="69044"/>
                </a:cubicBezTo>
                <a:cubicBezTo>
                  <a:pt x="62375" y="69044"/>
                  <a:pt x="64300" y="67110"/>
                  <a:pt x="64300" y="64723"/>
                </a:cubicBezTo>
                <a:lnTo>
                  <a:pt x="64300" y="43119"/>
                </a:lnTo>
                <a:cubicBezTo>
                  <a:pt x="64300" y="40733"/>
                  <a:pt x="62375" y="38799"/>
                  <a:pt x="59999" y="38799"/>
                </a:cubicBezTo>
                <a:close/>
                <a:moveTo>
                  <a:pt x="59999" y="23377"/>
                </a:moveTo>
                <a:cubicBezTo>
                  <a:pt x="81666" y="23377"/>
                  <a:pt x="99231" y="41023"/>
                  <a:pt x="99231" y="62790"/>
                </a:cubicBezTo>
                <a:cubicBezTo>
                  <a:pt x="99231" y="84557"/>
                  <a:pt x="81666" y="102203"/>
                  <a:pt x="59999" y="102203"/>
                </a:cubicBezTo>
                <a:cubicBezTo>
                  <a:pt x="38332" y="102203"/>
                  <a:pt x="20768" y="84557"/>
                  <a:pt x="20768" y="62790"/>
                </a:cubicBezTo>
                <a:cubicBezTo>
                  <a:pt x="20768" y="41023"/>
                  <a:pt x="38332" y="23377"/>
                  <a:pt x="59999" y="23377"/>
                </a:cubicBezTo>
                <a:close/>
                <a:moveTo>
                  <a:pt x="59999" y="15785"/>
                </a:moveTo>
                <a:cubicBezTo>
                  <a:pt x="34159" y="15785"/>
                  <a:pt x="13211" y="36830"/>
                  <a:pt x="13211" y="62790"/>
                </a:cubicBezTo>
                <a:cubicBezTo>
                  <a:pt x="13211" y="79136"/>
                  <a:pt x="21515" y="93533"/>
                  <a:pt x="34126" y="101943"/>
                </a:cubicBezTo>
                <a:lnTo>
                  <a:pt x="24164" y="120000"/>
                </a:lnTo>
                <a:lnTo>
                  <a:pt x="33748" y="120000"/>
                </a:lnTo>
                <a:lnTo>
                  <a:pt x="41494" y="105960"/>
                </a:lnTo>
                <a:cubicBezTo>
                  <a:pt x="47165" y="108433"/>
                  <a:pt x="53424" y="109796"/>
                  <a:pt x="59999" y="109796"/>
                </a:cubicBezTo>
                <a:cubicBezTo>
                  <a:pt x="66575" y="109796"/>
                  <a:pt x="72834" y="108433"/>
                  <a:pt x="78505" y="105960"/>
                </a:cubicBezTo>
                <a:lnTo>
                  <a:pt x="86250" y="120000"/>
                </a:lnTo>
                <a:lnTo>
                  <a:pt x="95835" y="120000"/>
                </a:lnTo>
                <a:lnTo>
                  <a:pt x="85873" y="101943"/>
                </a:lnTo>
                <a:cubicBezTo>
                  <a:pt x="98484" y="93533"/>
                  <a:pt x="106788" y="79136"/>
                  <a:pt x="106788" y="62790"/>
                </a:cubicBezTo>
                <a:cubicBezTo>
                  <a:pt x="106788" y="36830"/>
                  <a:pt x="85840" y="15785"/>
                  <a:pt x="59999" y="15785"/>
                </a:cubicBezTo>
                <a:close/>
                <a:moveTo>
                  <a:pt x="96207" y="4581"/>
                </a:moveTo>
                <a:cubicBezTo>
                  <a:pt x="90094" y="4487"/>
                  <a:pt x="83945" y="6709"/>
                  <a:pt x="79175" y="11270"/>
                </a:cubicBezTo>
                <a:lnTo>
                  <a:pt x="113135" y="45803"/>
                </a:lnTo>
                <a:cubicBezTo>
                  <a:pt x="122330" y="36331"/>
                  <a:pt x="122281" y="21205"/>
                  <a:pt x="113025" y="11793"/>
                </a:cubicBezTo>
                <a:cubicBezTo>
                  <a:pt x="108397" y="7087"/>
                  <a:pt x="102320" y="4676"/>
                  <a:pt x="96207" y="4581"/>
                </a:cubicBezTo>
                <a:close/>
                <a:moveTo>
                  <a:pt x="23792" y="4581"/>
                </a:moveTo>
                <a:cubicBezTo>
                  <a:pt x="17679" y="4676"/>
                  <a:pt x="11602" y="7087"/>
                  <a:pt x="6974" y="11793"/>
                </a:cubicBezTo>
                <a:cubicBezTo>
                  <a:pt x="-2281" y="21205"/>
                  <a:pt x="-2330" y="36331"/>
                  <a:pt x="6864" y="45803"/>
                </a:cubicBezTo>
                <a:lnTo>
                  <a:pt x="40824" y="11270"/>
                </a:lnTo>
                <a:cubicBezTo>
                  <a:pt x="36054" y="6709"/>
                  <a:pt x="29905" y="4487"/>
                  <a:pt x="23792" y="4581"/>
                </a:cubicBezTo>
                <a:close/>
                <a:moveTo>
                  <a:pt x="63749" y="0"/>
                </a:moveTo>
                <a:lnTo>
                  <a:pt x="56250" y="0"/>
                </a:lnTo>
                <a:cubicBezTo>
                  <a:pt x="53293" y="0"/>
                  <a:pt x="50896" y="2408"/>
                  <a:pt x="50896" y="5379"/>
                </a:cubicBezTo>
                <a:lnTo>
                  <a:pt x="50896" y="10758"/>
                </a:lnTo>
                <a:lnTo>
                  <a:pt x="69103" y="10758"/>
                </a:lnTo>
                <a:lnTo>
                  <a:pt x="69103" y="5379"/>
                </a:lnTo>
                <a:cubicBezTo>
                  <a:pt x="69103" y="2408"/>
                  <a:pt x="66706" y="0"/>
                  <a:pt x="63749" y="0"/>
                </a:cubicBezTo>
                <a:close/>
              </a:path>
            </a:pathLst>
          </a:custGeom>
          <a:solidFill>
            <a:schemeClr val="accent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21" name="Shape 785">
            <a:extLst>
              <a:ext uri="{FF2B5EF4-FFF2-40B4-BE49-F238E27FC236}">
                <a16:creationId xmlns:a16="http://schemas.microsoft.com/office/drawing/2014/main" id="{E345ADF5-DE47-4A9B-BFB6-CF8B075F5A67}"/>
              </a:ext>
            </a:extLst>
          </p:cNvPr>
          <p:cNvSpPr/>
          <p:nvPr/>
        </p:nvSpPr>
        <p:spPr>
          <a:xfrm flipH="1">
            <a:off x="4449023" y="1895565"/>
            <a:ext cx="317209" cy="317209"/>
          </a:xfrm>
          <a:custGeom>
            <a:avLst/>
            <a:gdLst/>
            <a:ahLst/>
            <a:cxnLst/>
            <a:rect l="0" t="0" r="0" b="0"/>
            <a:pathLst>
              <a:path w="120000" h="120000" extrusionOk="0">
                <a:moveTo>
                  <a:pt x="59999" y="38799"/>
                </a:moveTo>
                <a:cubicBezTo>
                  <a:pt x="57624" y="38799"/>
                  <a:pt x="55699" y="40733"/>
                  <a:pt x="55699" y="43119"/>
                </a:cubicBezTo>
                <a:lnTo>
                  <a:pt x="55699" y="60430"/>
                </a:lnTo>
                <a:lnTo>
                  <a:pt x="38248" y="60430"/>
                </a:lnTo>
                <a:cubicBezTo>
                  <a:pt x="35872" y="60430"/>
                  <a:pt x="33947" y="62364"/>
                  <a:pt x="33947" y="64751"/>
                </a:cubicBezTo>
                <a:cubicBezTo>
                  <a:pt x="33947" y="67137"/>
                  <a:pt x="35872" y="69071"/>
                  <a:pt x="38248" y="69071"/>
                </a:cubicBezTo>
                <a:lnTo>
                  <a:pt x="59752" y="69071"/>
                </a:lnTo>
                <a:lnTo>
                  <a:pt x="59943" y="69033"/>
                </a:lnTo>
                <a:cubicBezTo>
                  <a:pt x="59962" y="69044"/>
                  <a:pt x="59981" y="69044"/>
                  <a:pt x="59999" y="69044"/>
                </a:cubicBezTo>
                <a:cubicBezTo>
                  <a:pt x="62375" y="69044"/>
                  <a:pt x="64300" y="67110"/>
                  <a:pt x="64300" y="64723"/>
                </a:cubicBezTo>
                <a:lnTo>
                  <a:pt x="64300" y="43119"/>
                </a:lnTo>
                <a:cubicBezTo>
                  <a:pt x="64300" y="40733"/>
                  <a:pt x="62375" y="38799"/>
                  <a:pt x="59999" y="38799"/>
                </a:cubicBezTo>
                <a:close/>
                <a:moveTo>
                  <a:pt x="59999" y="23377"/>
                </a:moveTo>
                <a:cubicBezTo>
                  <a:pt x="81666" y="23377"/>
                  <a:pt x="99231" y="41023"/>
                  <a:pt x="99231" y="62790"/>
                </a:cubicBezTo>
                <a:cubicBezTo>
                  <a:pt x="99231" y="84557"/>
                  <a:pt x="81666" y="102203"/>
                  <a:pt x="59999" y="102203"/>
                </a:cubicBezTo>
                <a:cubicBezTo>
                  <a:pt x="38332" y="102203"/>
                  <a:pt x="20768" y="84557"/>
                  <a:pt x="20768" y="62790"/>
                </a:cubicBezTo>
                <a:cubicBezTo>
                  <a:pt x="20768" y="41023"/>
                  <a:pt x="38332" y="23377"/>
                  <a:pt x="59999" y="23377"/>
                </a:cubicBezTo>
                <a:close/>
                <a:moveTo>
                  <a:pt x="59999" y="15785"/>
                </a:moveTo>
                <a:cubicBezTo>
                  <a:pt x="34159" y="15785"/>
                  <a:pt x="13211" y="36830"/>
                  <a:pt x="13211" y="62790"/>
                </a:cubicBezTo>
                <a:cubicBezTo>
                  <a:pt x="13211" y="79136"/>
                  <a:pt x="21515" y="93533"/>
                  <a:pt x="34126" y="101943"/>
                </a:cubicBezTo>
                <a:lnTo>
                  <a:pt x="24164" y="120000"/>
                </a:lnTo>
                <a:lnTo>
                  <a:pt x="33748" y="120000"/>
                </a:lnTo>
                <a:lnTo>
                  <a:pt x="41494" y="105960"/>
                </a:lnTo>
                <a:cubicBezTo>
                  <a:pt x="47165" y="108433"/>
                  <a:pt x="53424" y="109796"/>
                  <a:pt x="59999" y="109796"/>
                </a:cubicBezTo>
                <a:cubicBezTo>
                  <a:pt x="66575" y="109796"/>
                  <a:pt x="72834" y="108433"/>
                  <a:pt x="78505" y="105960"/>
                </a:cubicBezTo>
                <a:lnTo>
                  <a:pt x="86250" y="120000"/>
                </a:lnTo>
                <a:lnTo>
                  <a:pt x="95835" y="120000"/>
                </a:lnTo>
                <a:lnTo>
                  <a:pt x="85873" y="101943"/>
                </a:lnTo>
                <a:cubicBezTo>
                  <a:pt x="98484" y="93533"/>
                  <a:pt x="106788" y="79136"/>
                  <a:pt x="106788" y="62790"/>
                </a:cubicBezTo>
                <a:cubicBezTo>
                  <a:pt x="106788" y="36830"/>
                  <a:pt x="85840" y="15785"/>
                  <a:pt x="59999" y="15785"/>
                </a:cubicBezTo>
                <a:close/>
                <a:moveTo>
                  <a:pt x="96207" y="4581"/>
                </a:moveTo>
                <a:cubicBezTo>
                  <a:pt x="90094" y="4487"/>
                  <a:pt x="83945" y="6709"/>
                  <a:pt x="79175" y="11270"/>
                </a:cubicBezTo>
                <a:lnTo>
                  <a:pt x="113135" y="45803"/>
                </a:lnTo>
                <a:cubicBezTo>
                  <a:pt x="122330" y="36331"/>
                  <a:pt x="122281" y="21205"/>
                  <a:pt x="113025" y="11793"/>
                </a:cubicBezTo>
                <a:cubicBezTo>
                  <a:pt x="108397" y="7087"/>
                  <a:pt x="102320" y="4676"/>
                  <a:pt x="96207" y="4581"/>
                </a:cubicBezTo>
                <a:close/>
                <a:moveTo>
                  <a:pt x="23792" y="4581"/>
                </a:moveTo>
                <a:cubicBezTo>
                  <a:pt x="17679" y="4676"/>
                  <a:pt x="11602" y="7087"/>
                  <a:pt x="6974" y="11793"/>
                </a:cubicBezTo>
                <a:cubicBezTo>
                  <a:pt x="-2281" y="21205"/>
                  <a:pt x="-2330" y="36331"/>
                  <a:pt x="6864" y="45803"/>
                </a:cubicBezTo>
                <a:lnTo>
                  <a:pt x="40824" y="11270"/>
                </a:lnTo>
                <a:cubicBezTo>
                  <a:pt x="36054" y="6709"/>
                  <a:pt x="29905" y="4487"/>
                  <a:pt x="23792" y="4581"/>
                </a:cubicBezTo>
                <a:close/>
                <a:moveTo>
                  <a:pt x="63749" y="0"/>
                </a:moveTo>
                <a:lnTo>
                  <a:pt x="56250" y="0"/>
                </a:lnTo>
                <a:cubicBezTo>
                  <a:pt x="53293" y="0"/>
                  <a:pt x="50896" y="2408"/>
                  <a:pt x="50896" y="5379"/>
                </a:cubicBezTo>
                <a:lnTo>
                  <a:pt x="50896" y="10758"/>
                </a:lnTo>
                <a:lnTo>
                  <a:pt x="69103" y="10758"/>
                </a:lnTo>
                <a:lnTo>
                  <a:pt x="69103" y="5379"/>
                </a:lnTo>
                <a:cubicBezTo>
                  <a:pt x="69103" y="2408"/>
                  <a:pt x="66706" y="0"/>
                  <a:pt x="63749" y="0"/>
                </a:cubicBezTo>
                <a:close/>
              </a:path>
            </a:pathLst>
          </a:custGeom>
          <a:solidFill>
            <a:srgbClr val="595959"/>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22" name="Shape 785">
            <a:extLst>
              <a:ext uri="{FF2B5EF4-FFF2-40B4-BE49-F238E27FC236}">
                <a16:creationId xmlns:a16="http://schemas.microsoft.com/office/drawing/2014/main" id="{E576B0A8-01C1-4DED-BD2F-06116709193D}"/>
              </a:ext>
            </a:extLst>
          </p:cNvPr>
          <p:cNvSpPr/>
          <p:nvPr/>
        </p:nvSpPr>
        <p:spPr>
          <a:xfrm flipH="1">
            <a:off x="6530643" y="1894217"/>
            <a:ext cx="317209" cy="317209"/>
          </a:xfrm>
          <a:custGeom>
            <a:avLst/>
            <a:gdLst/>
            <a:ahLst/>
            <a:cxnLst/>
            <a:rect l="0" t="0" r="0" b="0"/>
            <a:pathLst>
              <a:path w="120000" h="120000" extrusionOk="0">
                <a:moveTo>
                  <a:pt x="59999" y="38799"/>
                </a:moveTo>
                <a:cubicBezTo>
                  <a:pt x="57624" y="38799"/>
                  <a:pt x="55699" y="40733"/>
                  <a:pt x="55699" y="43119"/>
                </a:cubicBezTo>
                <a:lnTo>
                  <a:pt x="55699" y="60430"/>
                </a:lnTo>
                <a:lnTo>
                  <a:pt x="38248" y="60430"/>
                </a:lnTo>
                <a:cubicBezTo>
                  <a:pt x="35872" y="60430"/>
                  <a:pt x="33947" y="62364"/>
                  <a:pt x="33947" y="64751"/>
                </a:cubicBezTo>
                <a:cubicBezTo>
                  <a:pt x="33947" y="67137"/>
                  <a:pt x="35872" y="69071"/>
                  <a:pt x="38248" y="69071"/>
                </a:cubicBezTo>
                <a:lnTo>
                  <a:pt x="59752" y="69071"/>
                </a:lnTo>
                <a:lnTo>
                  <a:pt x="59943" y="69033"/>
                </a:lnTo>
                <a:cubicBezTo>
                  <a:pt x="59962" y="69044"/>
                  <a:pt x="59981" y="69044"/>
                  <a:pt x="59999" y="69044"/>
                </a:cubicBezTo>
                <a:cubicBezTo>
                  <a:pt x="62375" y="69044"/>
                  <a:pt x="64300" y="67110"/>
                  <a:pt x="64300" y="64723"/>
                </a:cubicBezTo>
                <a:lnTo>
                  <a:pt x="64300" y="43119"/>
                </a:lnTo>
                <a:cubicBezTo>
                  <a:pt x="64300" y="40733"/>
                  <a:pt x="62375" y="38799"/>
                  <a:pt x="59999" y="38799"/>
                </a:cubicBezTo>
                <a:close/>
                <a:moveTo>
                  <a:pt x="59999" y="23377"/>
                </a:moveTo>
                <a:cubicBezTo>
                  <a:pt x="81666" y="23377"/>
                  <a:pt x="99231" y="41023"/>
                  <a:pt x="99231" y="62790"/>
                </a:cubicBezTo>
                <a:cubicBezTo>
                  <a:pt x="99231" y="84557"/>
                  <a:pt x="81666" y="102203"/>
                  <a:pt x="59999" y="102203"/>
                </a:cubicBezTo>
                <a:cubicBezTo>
                  <a:pt x="38332" y="102203"/>
                  <a:pt x="20768" y="84557"/>
                  <a:pt x="20768" y="62790"/>
                </a:cubicBezTo>
                <a:cubicBezTo>
                  <a:pt x="20768" y="41023"/>
                  <a:pt x="38332" y="23377"/>
                  <a:pt x="59999" y="23377"/>
                </a:cubicBezTo>
                <a:close/>
                <a:moveTo>
                  <a:pt x="59999" y="15785"/>
                </a:moveTo>
                <a:cubicBezTo>
                  <a:pt x="34159" y="15785"/>
                  <a:pt x="13211" y="36830"/>
                  <a:pt x="13211" y="62790"/>
                </a:cubicBezTo>
                <a:cubicBezTo>
                  <a:pt x="13211" y="79136"/>
                  <a:pt x="21515" y="93533"/>
                  <a:pt x="34126" y="101943"/>
                </a:cubicBezTo>
                <a:lnTo>
                  <a:pt x="24164" y="120000"/>
                </a:lnTo>
                <a:lnTo>
                  <a:pt x="33748" y="120000"/>
                </a:lnTo>
                <a:lnTo>
                  <a:pt x="41494" y="105960"/>
                </a:lnTo>
                <a:cubicBezTo>
                  <a:pt x="47165" y="108433"/>
                  <a:pt x="53424" y="109796"/>
                  <a:pt x="59999" y="109796"/>
                </a:cubicBezTo>
                <a:cubicBezTo>
                  <a:pt x="66575" y="109796"/>
                  <a:pt x="72834" y="108433"/>
                  <a:pt x="78505" y="105960"/>
                </a:cubicBezTo>
                <a:lnTo>
                  <a:pt x="86250" y="120000"/>
                </a:lnTo>
                <a:lnTo>
                  <a:pt x="95835" y="120000"/>
                </a:lnTo>
                <a:lnTo>
                  <a:pt x="85873" y="101943"/>
                </a:lnTo>
                <a:cubicBezTo>
                  <a:pt x="98484" y="93533"/>
                  <a:pt x="106788" y="79136"/>
                  <a:pt x="106788" y="62790"/>
                </a:cubicBezTo>
                <a:cubicBezTo>
                  <a:pt x="106788" y="36830"/>
                  <a:pt x="85840" y="15785"/>
                  <a:pt x="59999" y="15785"/>
                </a:cubicBezTo>
                <a:close/>
                <a:moveTo>
                  <a:pt x="96207" y="4581"/>
                </a:moveTo>
                <a:cubicBezTo>
                  <a:pt x="90094" y="4487"/>
                  <a:pt x="83945" y="6709"/>
                  <a:pt x="79175" y="11270"/>
                </a:cubicBezTo>
                <a:lnTo>
                  <a:pt x="113135" y="45803"/>
                </a:lnTo>
                <a:cubicBezTo>
                  <a:pt x="122330" y="36331"/>
                  <a:pt x="122281" y="21205"/>
                  <a:pt x="113025" y="11793"/>
                </a:cubicBezTo>
                <a:cubicBezTo>
                  <a:pt x="108397" y="7087"/>
                  <a:pt x="102320" y="4676"/>
                  <a:pt x="96207" y="4581"/>
                </a:cubicBezTo>
                <a:close/>
                <a:moveTo>
                  <a:pt x="23792" y="4581"/>
                </a:moveTo>
                <a:cubicBezTo>
                  <a:pt x="17679" y="4676"/>
                  <a:pt x="11602" y="7087"/>
                  <a:pt x="6974" y="11793"/>
                </a:cubicBezTo>
                <a:cubicBezTo>
                  <a:pt x="-2281" y="21205"/>
                  <a:pt x="-2330" y="36331"/>
                  <a:pt x="6864" y="45803"/>
                </a:cubicBezTo>
                <a:lnTo>
                  <a:pt x="40824" y="11270"/>
                </a:lnTo>
                <a:cubicBezTo>
                  <a:pt x="36054" y="6709"/>
                  <a:pt x="29905" y="4487"/>
                  <a:pt x="23792" y="4581"/>
                </a:cubicBezTo>
                <a:close/>
                <a:moveTo>
                  <a:pt x="63749" y="0"/>
                </a:moveTo>
                <a:lnTo>
                  <a:pt x="56250" y="0"/>
                </a:lnTo>
                <a:cubicBezTo>
                  <a:pt x="53293" y="0"/>
                  <a:pt x="50896" y="2408"/>
                  <a:pt x="50896" y="5379"/>
                </a:cubicBezTo>
                <a:lnTo>
                  <a:pt x="50896" y="10758"/>
                </a:lnTo>
                <a:lnTo>
                  <a:pt x="69103" y="10758"/>
                </a:lnTo>
                <a:lnTo>
                  <a:pt x="69103" y="5379"/>
                </a:lnTo>
                <a:cubicBezTo>
                  <a:pt x="69103" y="2408"/>
                  <a:pt x="66706" y="0"/>
                  <a:pt x="63749" y="0"/>
                </a:cubicBezTo>
                <a:close/>
              </a:path>
            </a:pathLst>
          </a:custGeom>
          <a:solidFill>
            <a:schemeClr val="accent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2" name="TextBox 1">
            <a:extLst>
              <a:ext uri="{FF2B5EF4-FFF2-40B4-BE49-F238E27FC236}">
                <a16:creationId xmlns:a16="http://schemas.microsoft.com/office/drawing/2014/main" id="{3F197641-FA9D-4CD9-A4B1-06F941CAE55E}"/>
              </a:ext>
            </a:extLst>
          </p:cNvPr>
          <p:cNvSpPr txBox="1"/>
          <p:nvPr/>
        </p:nvSpPr>
        <p:spPr>
          <a:xfrm>
            <a:off x="219075" y="4324350"/>
            <a:ext cx="8627806" cy="276999"/>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200" dirty="0">
                <a:solidFill>
                  <a:srgbClr val="595959"/>
                </a:solidFill>
              </a:rPr>
              <a:t>*Timetable availability is subject to demand. All three versions may not be available simultaneously.</a:t>
            </a:r>
          </a:p>
        </p:txBody>
      </p:sp>
      <p:sp>
        <p:nvSpPr>
          <p:cNvPr id="626" name="Shape 626"/>
          <p:cNvSpPr/>
          <p:nvPr/>
        </p:nvSpPr>
        <p:spPr>
          <a:xfrm>
            <a:off x="6258373" y="1619250"/>
            <a:ext cx="864000" cy="864000"/>
          </a:xfrm>
          <a:prstGeom prst="blockArc">
            <a:avLst>
              <a:gd name="adj1" fmla="val 16196677"/>
              <a:gd name="adj2" fmla="val 3607770"/>
              <a:gd name="adj3" fmla="val 16803"/>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dk1"/>
              </a:solidFill>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741"/>
        <p:cNvGrpSpPr/>
        <p:nvPr/>
      </p:nvGrpSpPr>
      <p:grpSpPr>
        <a:xfrm>
          <a:off x="0" y="0"/>
          <a:ext cx="0" cy="0"/>
          <a:chOff x="0" y="0"/>
          <a:chExt cx="0" cy="0"/>
        </a:xfrm>
      </p:grpSpPr>
      <p:sp>
        <p:nvSpPr>
          <p:cNvPr id="742" name="Shape 742"/>
          <p:cNvSpPr txBox="1"/>
          <p:nvPr/>
        </p:nvSpPr>
        <p:spPr>
          <a:xfrm>
            <a:off x="539552" y="670961"/>
            <a:ext cx="2476068" cy="3533837"/>
          </a:xfrm>
          <a:prstGeom prst="rect">
            <a:avLst/>
          </a:prstGeom>
          <a:noFill/>
          <a:ln>
            <a:noFill/>
          </a:ln>
        </p:spPr>
        <p:txBody>
          <a:bodyPr wrap="square" lIns="91425" tIns="45700" rIns="91425" bIns="45700" anchor="ctr" anchorCtr="0">
            <a:noAutofit/>
          </a:bodyPr>
          <a:lstStyle/>
          <a:p>
            <a:pPr marL="0" marR="0" lvl="0" indent="0" algn="ctr" rtl="0">
              <a:spcBef>
                <a:spcPts val="0"/>
              </a:spcBef>
              <a:buClr>
                <a:srgbClr val="3F3F3F"/>
              </a:buClr>
              <a:buSzPct val="25000"/>
              <a:buFont typeface="Arial"/>
              <a:buNone/>
            </a:pPr>
            <a:r>
              <a:rPr lang="en-US" sz="3600" b="1" dirty="0">
                <a:solidFill>
                  <a:srgbClr val="3F3F3F"/>
                </a:solidFill>
                <a:latin typeface="Arial"/>
                <a:ea typeface="Arial"/>
                <a:cs typeface="Arial"/>
                <a:sym typeface="Arial"/>
              </a:rPr>
              <a:t>Academic</a:t>
            </a:r>
            <a:br>
              <a:rPr lang="en-US" dirty="0">
                <a:solidFill>
                  <a:schemeClr val="tx1"/>
                </a:solidFill>
              </a:rPr>
            </a:br>
            <a:r>
              <a:rPr lang="en-US" sz="3600" b="1" dirty="0">
                <a:solidFill>
                  <a:srgbClr val="E54632"/>
                </a:solidFill>
                <a:latin typeface="Arial"/>
                <a:ea typeface="Arial"/>
                <a:cs typeface="Arial"/>
                <a:sym typeface="Arial"/>
              </a:rPr>
              <a:t>Support</a:t>
            </a:r>
            <a:r>
              <a:rPr lang="en" sz="3600" b="1" dirty="0">
                <a:solidFill>
                  <a:srgbClr val="E54632"/>
                </a:solidFill>
                <a:latin typeface="Arial"/>
                <a:ea typeface="Arial"/>
                <a:cs typeface="Arial"/>
                <a:sym typeface="Arial"/>
              </a:rPr>
              <a:t> </a:t>
            </a:r>
            <a:br>
              <a:rPr lang="en-US" dirty="0">
                <a:solidFill>
                  <a:schemeClr val="tx1"/>
                </a:solidFill>
              </a:rPr>
            </a:br>
            <a:endParaRPr lang="en-US" sz="1200" b="1" dirty="0">
              <a:solidFill>
                <a:srgbClr val="595959"/>
              </a:solidFill>
            </a:endParaRPr>
          </a:p>
          <a:p>
            <a:pPr algn="ctr">
              <a:buClr>
                <a:srgbClr val="3F3F3F"/>
              </a:buClr>
              <a:buSzPct val="25000"/>
            </a:pPr>
            <a:r>
              <a:rPr lang="en-US" sz="1800" b="1" dirty="0">
                <a:solidFill>
                  <a:srgbClr val="595959"/>
                </a:solidFill>
                <a:latin typeface="Arial"/>
                <a:ea typeface="Arial"/>
                <a:cs typeface="Arial"/>
                <a:sym typeface="Arial"/>
              </a:rPr>
              <a:t>Ongoing academic support is provided to </a:t>
            </a:r>
            <a:r>
              <a:rPr lang="en-US" sz="1800" b="1" dirty="0">
                <a:solidFill>
                  <a:srgbClr val="595959"/>
                </a:solidFill>
              </a:rPr>
              <a:t>all</a:t>
            </a:r>
            <a:r>
              <a:rPr lang="en-US" sz="1800" b="1" dirty="0">
                <a:solidFill>
                  <a:srgbClr val="595959"/>
                </a:solidFill>
                <a:latin typeface="Arial"/>
                <a:ea typeface="Arial"/>
                <a:cs typeface="Arial"/>
                <a:sym typeface="Arial"/>
              </a:rPr>
              <a:t> students </a:t>
            </a:r>
            <a:r>
              <a:rPr lang="en-US" sz="1800" b="1" dirty="0">
                <a:solidFill>
                  <a:srgbClr val="595959"/>
                </a:solidFill>
              </a:rPr>
              <a:t>to help fulfill</a:t>
            </a:r>
            <a:r>
              <a:rPr lang="en-US" sz="1800" b="1" dirty="0">
                <a:solidFill>
                  <a:srgbClr val="595959"/>
                </a:solidFill>
                <a:latin typeface="Arial"/>
                <a:ea typeface="Arial"/>
                <a:cs typeface="Arial"/>
                <a:sym typeface="Arial"/>
              </a:rPr>
              <a:t> their </a:t>
            </a:r>
            <a:r>
              <a:rPr lang="en-US" sz="1800" b="1" dirty="0">
                <a:solidFill>
                  <a:srgbClr val="595959"/>
                </a:solidFill>
              </a:rPr>
              <a:t>Course </a:t>
            </a:r>
            <a:r>
              <a:rPr lang="en-US" sz="1800" b="1" dirty="0">
                <a:solidFill>
                  <a:srgbClr val="595959"/>
                </a:solidFill>
                <a:latin typeface="Arial"/>
                <a:ea typeface="Arial"/>
                <a:cs typeface="Arial"/>
                <a:sym typeface="Arial"/>
              </a:rPr>
              <a:t>Progress requirements.</a:t>
            </a:r>
            <a:endParaRPr lang="en" sz="1800" b="1" dirty="0">
              <a:solidFill>
                <a:srgbClr val="595959"/>
              </a:solidFill>
              <a:latin typeface="Arial"/>
              <a:ea typeface="Arial"/>
              <a:cs typeface="Arial"/>
              <a:sym typeface="Arial"/>
            </a:endParaRPr>
          </a:p>
        </p:txBody>
      </p:sp>
      <p:grpSp>
        <p:nvGrpSpPr>
          <p:cNvPr id="743" name="Shape 743"/>
          <p:cNvGrpSpPr/>
          <p:nvPr/>
        </p:nvGrpSpPr>
        <p:grpSpPr>
          <a:xfrm>
            <a:off x="3274805" y="801339"/>
            <a:ext cx="2593340" cy="3530502"/>
            <a:chOff x="3274805" y="801339"/>
            <a:chExt cx="2593340" cy="3530502"/>
          </a:xfrm>
        </p:grpSpPr>
        <p:sp>
          <p:nvSpPr>
            <p:cNvPr id="744" name="Shape 744"/>
            <p:cNvSpPr/>
            <p:nvPr/>
          </p:nvSpPr>
          <p:spPr>
            <a:xfrm>
              <a:off x="3274805" y="801339"/>
              <a:ext cx="2593340" cy="3530502"/>
            </a:xfrm>
            <a:prstGeom prst="rect">
              <a:avLst/>
            </a:prstGeom>
            <a:noFill/>
            <a:ln w="63500" cap="flat" cmpd="sng">
              <a:solidFill>
                <a:srgbClr val="E54632"/>
              </a:solidFill>
              <a:prstDash val="solid"/>
              <a:round/>
              <a:headEnd type="none" w="med" len="med"/>
              <a:tailEnd type="none" w="med" len="med"/>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745" name="Shape 745"/>
            <p:cNvSpPr/>
            <p:nvPr/>
          </p:nvSpPr>
          <p:spPr>
            <a:xfrm>
              <a:off x="3466380" y="928382"/>
              <a:ext cx="2243304" cy="3276416"/>
            </a:xfrm>
            <a:prstGeom prst="rect">
              <a:avLst/>
            </a:prstGeom>
            <a:solidFill>
              <a:schemeClr val="lt1"/>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grpSp>
      <p:grpSp>
        <p:nvGrpSpPr>
          <p:cNvPr id="746" name="Shape 746"/>
          <p:cNvGrpSpPr/>
          <p:nvPr/>
        </p:nvGrpSpPr>
        <p:grpSpPr>
          <a:xfrm>
            <a:off x="5998553" y="801339"/>
            <a:ext cx="2593340" cy="3530502"/>
            <a:chOff x="3274805" y="801339"/>
            <a:chExt cx="2593340" cy="3530502"/>
          </a:xfrm>
        </p:grpSpPr>
        <p:sp>
          <p:nvSpPr>
            <p:cNvPr id="747" name="Shape 747"/>
            <p:cNvSpPr/>
            <p:nvPr/>
          </p:nvSpPr>
          <p:spPr>
            <a:xfrm>
              <a:off x="3274805" y="801339"/>
              <a:ext cx="2593340" cy="3530502"/>
            </a:xfrm>
            <a:prstGeom prst="rect">
              <a:avLst/>
            </a:prstGeom>
            <a:noFill/>
            <a:ln w="63500" cap="flat" cmpd="sng">
              <a:solidFill>
                <a:srgbClr val="E54632"/>
              </a:solidFill>
              <a:prstDash val="solid"/>
              <a:round/>
              <a:headEnd type="none" w="med" len="med"/>
              <a:tailEnd type="none" w="med" len="med"/>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748" name="Shape 748"/>
            <p:cNvSpPr/>
            <p:nvPr/>
          </p:nvSpPr>
          <p:spPr>
            <a:xfrm>
              <a:off x="3466380" y="928382"/>
              <a:ext cx="2243304" cy="3276416"/>
            </a:xfrm>
            <a:prstGeom prst="rect">
              <a:avLst/>
            </a:prstGeom>
            <a:solidFill>
              <a:schemeClr val="lt1"/>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grpSp>
      <p:grpSp>
        <p:nvGrpSpPr>
          <p:cNvPr id="749" name="Shape 749"/>
          <p:cNvGrpSpPr/>
          <p:nvPr/>
        </p:nvGrpSpPr>
        <p:grpSpPr>
          <a:xfrm>
            <a:off x="3668233" y="1160687"/>
            <a:ext cx="1839871" cy="2996472"/>
            <a:chOff x="1817394" y="1338988"/>
            <a:chExt cx="6571030" cy="2996472"/>
          </a:xfrm>
        </p:grpSpPr>
        <p:sp>
          <p:nvSpPr>
            <p:cNvPr id="750" name="Shape 750"/>
            <p:cNvSpPr txBox="1"/>
            <p:nvPr/>
          </p:nvSpPr>
          <p:spPr>
            <a:xfrm>
              <a:off x="2227884" y="2145324"/>
              <a:ext cx="6160540" cy="2190136"/>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a:solidFill>
                    <a:srgbClr val="3F3F3F"/>
                  </a:solidFill>
                  <a:latin typeface="Arial"/>
                  <a:ea typeface="Arial"/>
                  <a:cs typeface="Arial"/>
                  <a:sym typeface="Arial"/>
                </a:rPr>
                <a:t>Regular workshops will be held where the students will be provided additional support and an opportunity to resubmit their assessments.</a:t>
              </a:r>
              <a:br>
                <a:rPr lang="en-US" sz="1200">
                  <a:solidFill>
                    <a:srgbClr val="3F3F3F"/>
                  </a:solidFill>
                  <a:latin typeface="Arial"/>
                  <a:ea typeface="Arial"/>
                  <a:cs typeface="Arial"/>
                  <a:sym typeface="Arial"/>
                </a:rPr>
              </a:br>
              <a:br>
                <a:rPr lang="en-US" sz="1200">
                  <a:solidFill>
                    <a:srgbClr val="3F3F3F"/>
                  </a:solidFill>
                  <a:latin typeface="Arial"/>
                  <a:ea typeface="Arial"/>
                  <a:cs typeface="Arial"/>
                  <a:sym typeface="Arial"/>
                </a:rPr>
              </a:br>
              <a:r>
                <a:rPr lang="en-US" b="1">
                  <a:solidFill>
                    <a:srgbClr val="3F3F3F"/>
                  </a:solidFill>
                  <a:latin typeface="Arial"/>
                  <a:ea typeface="Arial"/>
                  <a:cs typeface="Arial"/>
                  <a:sym typeface="Arial"/>
                </a:rPr>
                <a:t>Cost - $150</a:t>
              </a:r>
              <a:r>
                <a:rPr lang="en" b="1">
                  <a:solidFill>
                    <a:srgbClr val="3F3F3F"/>
                  </a:solidFill>
                  <a:latin typeface="Arial"/>
                  <a:ea typeface="Arial"/>
                  <a:cs typeface="Arial"/>
                  <a:sym typeface="Arial"/>
                </a:rPr>
                <a:t>. </a:t>
              </a:r>
            </a:p>
          </p:txBody>
        </p:sp>
        <p:sp>
          <p:nvSpPr>
            <p:cNvPr id="751" name="Shape 751"/>
            <p:cNvSpPr txBox="1"/>
            <p:nvPr/>
          </p:nvSpPr>
          <p:spPr>
            <a:xfrm>
              <a:off x="1817394" y="1338988"/>
              <a:ext cx="6571030" cy="276999"/>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1">
                  <a:solidFill>
                    <a:srgbClr val="595959"/>
                  </a:solidFill>
                  <a:latin typeface="Arial"/>
                  <a:ea typeface="Arial"/>
                  <a:cs typeface="Arial"/>
                  <a:sym typeface="Arial"/>
                </a:rPr>
                <a:t>Reassessment Workshop</a:t>
              </a:r>
              <a:endParaRPr lang="en" sz="1800" b="1">
                <a:solidFill>
                  <a:srgbClr val="595959"/>
                </a:solidFill>
                <a:latin typeface="Arial"/>
                <a:ea typeface="Arial"/>
                <a:cs typeface="Arial"/>
                <a:sym typeface="Arial"/>
              </a:endParaRPr>
            </a:p>
          </p:txBody>
        </p:sp>
      </p:grpSp>
      <p:grpSp>
        <p:nvGrpSpPr>
          <p:cNvPr id="752" name="Shape 752"/>
          <p:cNvGrpSpPr/>
          <p:nvPr/>
        </p:nvGrpSpPr>
        <p:grpSpPr>
          <a:xfrm>
            <a:off x="6449312" y="1160687"/>
            <a:ext cx="1724935" cy="2996472"/>
            <a:chOff x="2227884" y="1338988"/>
            <a:chExt cx="6160540" cy="2996472"/>
          </a:xfrm>
        </p:grpSpPr>
        <p:sp>
          <p:nvSpPr>
            <p:cNvPr id="753" name="Shape 753"/>
            <p:cNvSpPr txBox="1"/>
            <p:nvPr/>
          </p:nvSpPr>
          <p:spPr>
            <a:xfrm>
              <a:off x="2227884" y="2145324"/>
              <a:ext cx="6160540" cy="2190136"/>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dirty="0">
                  <a:solidFill>
                    <a:srgbClr val="3F3F3F"/>
                  </a:solidFill>
                  <a:latin typeface="Arial"/>
                  <a:ea typeface="Arial"/>
                  <a:cs typeface="Arial"/>
                  <a:sym typeface="Arial"/>
                </a:rPr>
                <a:t>Students who do not demonstrate competency in the reassessment workshop will be required to undertake study plans.</a:t>
              </a:r>
            </a:p>
            <a:p>
              <a:pPr marL="0" marR="0" lvl="0" indent="0" algn="l" rtl="0">
                <a:spcBef>
                  <a:spcPts val="0"/>
                </a:spcBef>
                <a:buSzPct val="25000"/>
                <a:buNone/>
              </a:pPr>
              <a:endParaRPr lang="en-US" sz="1200" dirty="0">
                <a:solidFill>
                  <a:srgbClr val="3F3F3F"/>
                </a:solidFill>
              </a:endParaRPr>
            </a:p>
            <a:p>
              <a:pPr marL="0" marR="0" lvl="0" indent="0" algn="l" rtl="0">
                <a:spcBef>
                  <a:spcPts val="0"/>
                </a:spcBef>
                <a:buSzPct val="25000"/>
                <a:buNone/>
              </a:pPr>
              <a:endParaRPr lang="en-US" b="1" dirty="0">
                <a:solidFill>
                  <a:srgbClr val="3F3F3F"/>
                </a:solidFill>
                <a:latin typeface="Arial"/>
                <a:ea typeface="Arial"/>
                <a:cs typeface="Arial"/>
                <a:sym typeface="Arial"/>
              </a:endParaRPr>
            </a:p>
            <a:p>
              <a:pPr marL="0" marR="0" lvl="0" indent="0" algn="l" rtl="0">
                <a:spcBef>
                  <a:spcPts val="0"/>
                </a:spcBef>
                <a:buSzPct val="25000"/>
                <a:buNone/>
              </a:pPr>
              <a:endParaRPr lang="en-US" sz="800" b="1" dirty="0">
                <a:solidFill>
                  <a:srgbClr val="3F3F3F"/>
                </a:solidFill>
              </a:endParaRPr>
            </a:p>
            <a:p>
              <a:pPr marL="0" marR="0" lvl="0" indent="0" algn="l" rtl="0">
                <a:spcBef>
                  <a:spcPts val="0"/>
                </a:spcBef>
                <a:buSzPct val="25000"/>
                <a:buNone/>
              </a:pPr>
              <a:r>
                <a:rPr lang="en-US" b="1" dirty="0">
                  <a:solidFill>
                    <a:srgbClr val="3F3F3F"/>
                  </a:solidFill>
                  <a:latin typeface="Arial"/>
                  <a:ea typeface="Arial"/>
                  <a:cs typeface="Arial"/>
                  <a:sym typeface="Arial"/>
                </a:rPr>
                <a:t>Cost - $350</a:t>
              </a:r>
              <a:r>
                <a:rPr lang="en-US" sz="1200" b="1" dirty="0">
                  <a:solidFill>
                    <a:srgbClr val="3F3F3F"/>
                  </a:solidFill>
                </a:rPr>
                <a:t>.</a:t>
              </a:r>
              <a:endParaRPr lang="en" sz="1200" dirty="0">
                <a:solidFill>
                  <a:srgbClr val="3F3F3F"/>
                </a:solidFill>
                <a:latin typeface="Arial"/>
                <a:ea typeface="Arial"/>
                <a:cs typeface="Arial"/>
                <a:sym typeface="Arial"/>
              </a:endParaRPr>
            </a:p>
          </p:txBody>
        </p:sp>
        <p:sp>
          <p:nvSpPr>
            <p:cNvPr id="754" name="Shape 754"/>
            <p:cNvSpPr txBox="1"/>
            <p:nvPr/>
          </p:nvSpPr>
          <p:spPr>
            <a:xfrm>
              <a:off x="2227884" y="1338988"/>
              <a:ext cx="6160540" cy="276999"/>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1">
                  <a:solidFill>
                    <a:srgbClr val="595959"/>
                  </a:solidFill>
                  <a:latin typeface="Arial"/>
                  <a:ea typeface="Arial"/>
                  <a:cs typeface="Arial"/>
                  <a:sym typeface="Arial"/>
                </a:rPr>
                <a:t>Study Plans:</a:t>
              </a:r>
              <a:endParaRPr lang="en" sz="1800" b="1">
                <a:solidFill>
                  <a:srgbClr val="595959"/>
                </a:solidFill>
                <a:latin typeface="Arial"/>
                <a:ea typeface="Arial"/>
                <a:cs typeface="Arial"/>
                <a:sym typeface="Arial"/>
              </a:endParaRP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629"/>
        <p:cNvGrpSpPr/>
        <p:nvPr/>
      </p:nvGrpSpPr>
      <p:grpSpPr>
        <a:xfrm>
          <a:off x="0" y="0"/>
          <a:ext cx="0" cy="0"/>
          <a:chOff x="0" y="0"/>
          <a:chExt cx="0" cy="0"/>
        </a:xfrm>
      </p:grpSpPr>
      <p:sp>
        <p:nvSpPr>
          <p:cNvPr id="658" name="Shape 658"/>
          <p:cNvSpPr txBox="1">
            <a:spLocks noGrp="1"/>
          </p:cNvSpPr>
          <p:nvPr>
            <p:ph type="title"/>
          </p:nvPr>
        </p:nvSpPr>
        <p:spPr/>
        <p:txBody>
          <a:bodyPr/>
          <a:lstStyle/>
          <a:p>
            <a:pPr lvl="0"/>
            <a:r>
              <a:rPr lang="en" b="1">
                <a:solidFill>
                  <a:srgbClr val="FF0000"/>
                </a:solidFill>
              </a:rPr>
              <a:t>Go1</a:t>
            </a:r>
            <a:endParaRPr lang="en"/>
          </a:p>
        </p:txBody>
      </p:sp>
      <p:sp>
        <p:nvSpPr>
          <p:cNvPr id="659" name="Shape 659"/>
          <p:cNvSpPr txBox="1">
            <a:spLocks noGrp="1"/>
          </p:cNvSpPr>
          <p:nvPr>
            <p:ph type="subTitle" idx="1"/>
          </p:nvPr>
        </p:nvSpPr>
        <p:spPr>
          <a:xfrm>
            <a:off x="1775020" y="1195709"/>
            <a:ext cx="3039839" cy="279600"/>
          </a:xfrm>
        </p:spPr>
        <p:txBody>
          <a:bodyPr/>
          <a:lstStyle/>
          <a:p>
            <a:pPr lvl="0"/>
            <a:r>
              <a:rPr lang="en" b="1">
                <a:solidFill>
                  <a:schemeClr val="dk1"/>
                </a:solidFill>
              </a:rPr>
              <a:t>Learning Management System</a:t>
            </a:r>
            <a:endParaRPr lang="en"/>
          </a:p>
        </p:txBody>
      </p:sp>
      <p:grpSp>
        <p:nvGrpSpPr>
          <p:cNvPr id="633" name="Shape 633"/>
          <p:cNvGrpSpPr/>
          <p:nvPr/>
        </p:nvGrpSpPr>
        <p:grpSpPr>
          <a:xfrm>
            <a:off x="536394" y="1583822"/>
            <a:ext cx="4426131" cy="678692"/>
            <a:chOff x="803640" y="3362835"/>
            <a:chExt cx="2059657" cy="678692"/>
          </a:xfrm>
        </p:grpSpPr>
        <p:sp>
          <p:nvSpPr>
            <p:cNvPr id="634" name="Shape 634"/>
            <p:cNvSpPr txBox="1"/>
            <p:nvPr/>
          </p:nvSpPr>
          <p:spPr>
            <a:xfrm>
              <a:off x="803640" y="3579862"/>
              <a:ext cx="2059657" cy="461665"/>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a:solidFill>
                    <a:srgbClr val="595959"/>
                  </a:solidFill>
                  <a:latin typeface="Arial"/>
                  <a:ea typeface="Arial"/>
                  <a:cs typeface="Arial"/>
                  <a:sym typeface="Arial"/>
                </a:rPr>
                <a:t>Contributes 5 hours</a:t>
              </a:r>
            </a:p>
            <a:p>
              <a:pPr marL="0" marR="0" lvl="0" indent="0" algn="l" rtl="0">
                <a:spcBef>
                  <a:spcPts val="0"/>
                </a:spcBef>
                <a:buSzPct val="25000"/>
                <a:buNone/>
              </a:pPr>
              <a:r>
                <a:rPr lang="en-US" sz="1200">
                  <a:solidFill>
                    <a:srgbClr val="595959"/>
                  </a:solidFill>
                  <a:latin typeface="Arial"/>
                  <a:ea typeface="Arial"/>
                  <a:cs typeface="Arial"/>
                  <a:sym typeface="Arial"/>
                </a:rPr>
                <a:t>Monitors students logs.</a:t>
              </a:r>
              <a:endParaRPr lang="en" sz="1200">
                <a:solidFill>
                  <a:srgbClr val="595959"/>
                </a:solidFill>
                <a:latin typeface="Arial"/>
                <a:ea typeface="Arial"/>
                <a:cs typeface="Arial"/>
                <a:sym typeface="Arial"/>
              </a:endParaRPr>
            </a:p>
          </p:txBody>
        </p:sp>
        <p:sp>
          <p:nvSpPr>
            <p:cNvPr id="635" name="Shape 635"/>
            <p:cNvSpPr txBox="1"/>
            <p:nvPr/>
          </p:nvSpPr>
          <p:spPr>
            <a:xfrm>
              <a:off x="803640" y="3362835"/>
              <a:ext cx="2059657" cy="276999"/>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b="1">
                  <a:solidFill>
                    <a:srgbClr val="595959"/>
                  </a:solidFill>
                </a:rPr>
                <a:t>Students Activities</a:t>
              </a:r>
              <a:endParaRPr lang="en" sz="1200" b="1">
                <a:solidFill>
                  <a:srgbClr val="595959"/>
                </a:solidFill>
                <a:latin typeface="Arial"/>
                <a:ea typeface="Arial"/>
                <a:cs typeface="Arial"/>
                <a:sym typeface="Arial"/>
              </a:endParaRPr>
            </a:p>
          </p:txBody>
        </p:sp>
      </p:grpSp>
      <p:grpSp>
        <p:nvGrpSpPr>
          <p:cNvPr id="636" name="Shape 636"/>
          <p:cNvGrpSpPr/>
          <p:nvPr/>
        </p:nvGrpSpPr>
        <p:grpSpPr>
          <a:xfrm>
            <a:off x="536394" y="2369899"/>
            <a:ext cx="4426131" cy="678692"/>
            <a:chOff x="803640" y="3362835"/>
            <a:chExt cx="2059657" cy="678692"/>
          </a:xfrm>
        </p:grpSpPr>
        <p:sp>
          <p:nvSpPr>
            <p:cNvPr id="637" name="Shape 637"/>
            <p:cNvSpPr txBox="1"/>
            <p:nvPr/>
          </p:nvSpPr>
          <p:spPr>
            <a:xfrm>
              <a:off x="803640" y="3579862"/>
              <a:ext cx="2059657" cy="461665"/>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 sz="1200">
                  <a:solidFill>
                    <a:srgbClr val="595959"/>
                  </a:solidFill>
                  <a:latin typeface="Arial"/>
                  <a:ea typeface="Arial"/>
                  <a:cs typeface="Arial"/>
                  <a:sym typeface="Arial"/>
                </a:rPr>
                <a:t>24/7 </a:t>
              </a:r>
              <a:r>
                <a:rPr lang="en-US" sz="1200">
                  <a:solidFill>
                    <a:srgbClr val="595959"/>
                  </a:solidFill>
                  <a:latin typeface="Arial"/>
                  <a:ea typeface="Arial"/>
                  <a:cs typeface="Arial"/>
                  <a:sym typeface="Arial"/>
                </a:rPr>
                <a:t>Online access to the enrolled course materials.</a:t>
              </a:r>
              <a:endParaRPr lang="en" sz="1200">
                <a:solidFill>
                  <a:srgbClr val="595959"/>
                </a:solidFill>
                <a:latin typeface="Arial"/>
                <a:ea typeface="Arial"/>
                <a:cs typeface="Arial"/>
                <a:sym typeface="Arial"/>
              </a:endParaRPr>
            </a:p>
          </p:txBody>
        </p:sp>
        <p:sp>
          <p:nvSpPr>
            <p:cNvPr id="638" name="Shape 638"/>
            <p:cNvSpPr txBox="1"/>
            <p:nvPr/>
          </p:nvSpPr>
          <p:spPr>
            <a:xfrm>
              <a:off x="803640" y="3362835"/>
              <a:ext cx="2059657" cy="276999"/>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b="1">
                  <a:solidFill>
                    <a:srgbClr val="595959"/>
                  </a:solidFill>
                  <a:latin typeface="Arial"/>
                  <a:ea typeface="Arial"/>
                  <a:cs typeface="Arial"/>
                  <a:sym typeface="Arial"/>
                </a:rPr>
                <a:t>Online Access</a:t>
              </a:r>
              <a:endParaRPr lang="en" sz="1200" b="1">
                <a:solidFill>
                  <a:srgbClr val="595959"/>
                </a:solidFill>
                <a:latin typeface="Arial"/>
                <a:ea typeface="Arial"/>
                <a:cs typeface="Arial"/>
                <a:sym typeface="Arial"/>
              </a:endParaRPr>
            </a:p>
          </p:txBody>
        </p:sp>
      </p:grpSp>
      <p:grpSp>
        <p:nvGrpSpPr>
          <p:cNvPr id="639" name="Shape 639"/>
          <p:cNvGrpSpPr/>
          <p:nvPr/>
        </p:nvGrpSpPr>
        <p:grpSpPr>
          <a:xfrm>
            <a:off x="536394" y="2940066"/>
            <a:ext cx="4426131" cy="678692"/>
            <a:chOff x="803640" y="3362835"/>
            <a:chExt cx="2059657" cy="678692"/>
          </a:xfrm>
        </p:grpSpPr>
        <p:sp>
          <p:nvSpPr>
            <p:cNvPr id="640" name="Shape 640"/>
            <p:cNvSpPr txBox="1"/>
            <p:nvPr/>
          </p:nvSpPr>
          <p:spPr>
            <a:xfrm>
              <a:off x="803640" y="3579862"/>
              <a:ext cx="2059657" cy="461665"/>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a:solidFill>
                    <a:srgbClr val="595959"/>
                  </a:solidFill>
                  <a:latin typeface="Arial"/>
                  <a:ea typeface="Arial"/>
                  <a:cs typeface="Arial"/>
                  <a:sym typeface="Arial"/>
                </a:rPr>
                <a:t>Weekly Online activities.</a:t>
              </a:r>
              <a:endParaRPr lang="en" sz="1200">
                <a:solidFill>
                  <a:srgbClr val="595959"/>
                </a:solidFill>
                <a:latin typeface="Arial"/>
                <a:ea typeface="Arial"/>
                <a:cs typeface="Arial"/>
                <a:sym typeface="Arial"/>
              </a:endParaRPr>
            </a:p>
          </p:txBody>
        </p:sp>
        <p:sp>
          <p:nvSpPr>
            <p:cNvPr id="641" name="Shape 641"/>
            <p:cNvSpPr txBox="1"/>
            <p:nvPr/>
          </p:nvSpPr>
          <p:spPr>
            <a:xfrm>
              <a:off x="803640" y="3362835"/>
              <a:ext cx="2059657" cy="276999"/>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b="1">
                  <a:solidFill>
                    <a:srgbClr val="595959"/>
                  </a:solidFill>
                  <a:latin typeface="Arial"/>
                  <a:ea typeface="Arial"/>
                  <a:cs typeface="Arial"/>
                  <a:sym typeface="Arial"/>
                </a:rPr>
                <a:t>Online Activities</a:t>
              </a:r>
              <a:endParaRPr lang="en" sz="1200" b="1">
                <a:solidFill>
                  <a:srgbClr val="595959"/>
                </a:solidFill>
                <a:latin typeface="Arial"/>
                <a:ea typeface="Arial"/>
                <a:cs typeface="Arial"/>
                <a:sym typeface="Arial"/>
              </a:endParaRPr>
            </a:p>
          </p:txBody>
        </p:sp>
      </p:grpSp>
      <p:sp>
        <p:nvSpPr>
          <p:cNvPr id="642" name="Shape 642"/>
          <p:cNvSpPr/>
          <p:nvPr/>
        </p:nvSpPr>
        <p:spPr>
          <a:xfrm flipH="1">
            <a:off x="5871186" y="3953649"/>
            <a:ext cx="505476" cy="505476"/>
          </a:xfrm>
          <a:prstGeom prst="ellipse">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643" name="Shape 643"/>
          <p:cNvSpPr/>
          <p:nvPr/>
        </p:nvSpPr>
        <p:spPr>
          <a:xfrm flipH="1">
            <a:off x="684872" y="3953649"/>
            <a:ext cx="505476" cy="505476"/>
          </a:xfrm>
          <a:prstGeom prst="ellipse">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644" name="Shape 644"/>
          <p:cNvSpPr/>
          <p:nvPr/>
        </p:nvSpPr>
        <p:spPr>
          <a:xfrm flipH="1">
            <a:off x="3278029" y="3953649"/>
            <a:ext cx="505476" cy="505476"/>
          </a:xfrm>
          <a:prstGeom prst="ellipse">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645" name="Shape 645"/>
          <p:cNvSpPr/>
          <p:nvPr/>
        </p:nvSpPr>
        <p:spPr>
          <a:xfrm flipH="1">
            <a:off x="811780" y="4088599"/>
            <a:ext cx="251661" cy="235577"/>
          </a:xfrm>
          <a:custGeom>
            <a:avLst/>
            <a:gdLst/>
            <a:ahLst/>
            <a:cxnLst/>
            <a:rect l="0" t="0" r="0" b="0"/>
            <a:pathLst>
              <a:path w="120000" h="120000" extrusionOk="0">
                <a:moveTo>
                  <a:pt x="58392" y="109921"/>
                </a:moveTo>
                <a:cubicBezTo>
                  <a:pt x="58392" y="109945"/>
                  <a:pt x="61607" y="110494"/>
                  <a:pt x="61607" y="109921"/>
                </a:cubicBezTo>
                <a:lnTo>
                  <a:pt x="61607" y="109851"/>
                </a:lnTo>
                <a:cubicBezTo>
                  <a:pt x="80929" y="103093"/>
                  <a:pt x="90538" y="98937"/>
                  <a:pt x="110790" y="107213"/>
                </a:cubicBezTo>
                <a:lnTo>
                  <a:pt x="111142" y="20850"/>
                </a:lnTo>
                <a:lnTo>
                  <a:pt x="105743" y="20850"/>
                </a:lnTo>
                <a:cubicBezTo>
                  <a:pt x="105821" y="46504"/>
                  <a:pt x="105899" y="72157"/>
                  <a:pt x="105976" y="97811"/>
                </a:cubicBezTo>
                <a:cubicBezTo>
                  <a:pt x="91995" y="91718"/>
                  <a:pt x="76016" y="96522"/>
                  <a:pt x="61607" y="109411"/>
                </a:cubicBezTo>
                <a:lnTo>
                  <a:pt x="61607" y="20850"/>
                </a:lnTo>
                <a:lnTo>
                  <a:pt x="61607" y="17030"/>
                </a:lnTo>
                <a:lnTo>
                  <a:pt x="61607" y="15907"/>
                </a:lnTo>
                <a:cubicBezTo>
                  <a:pt x="70238" y="5918"/>
                  <a:pt x="78364" y="83"/>
                  <a:pt x="89113" y="0"/>
                </a:cubicBezTo>
                <a:cubicBezTo>
                  <a:pt x="93999" y="-36"/>
                  <a:pt x="99427" y="1114"/>
                  <a:pt x="105691" y="3604"/>
                </a:cubicBezTo>
                <a:cubicBezTo>
                  <a:pt x="105705" y="8079"/>
                  <a:pt x="105718" y="12555"/>
                  <a:pt x="105732" y="17030"/>
                </a:cubicBezTo>
                <a:lnTo>
                  <a:pt x="115580" y="16954"/>
                </a:lnTo>
                <a:lnTo>
                  <a:pt x="115580" y="29213"/>
                </a:lnTo>
                <a:lnTo>
                  <a:pt x="120000" y="29213"/>
                </a:lnTo>
                <a:lnTo>
                  <a:pt x="120000" y="120000"/>
                </a:lnTo>
                <a:lnTo>
                  <a:pt x="0" y="120000"/>
                </a:lnTo>
                <a:lnTo>
                  <a:pt x="0" y="29213"/>
                </a:lnTo>
                <a:lnTo>
                  <a:pt x="3795" y="29213"/>
                </a:lnTo>
                <a:lnTo>
                  <a:pt x="3795" y="16954"/>
                </a:lnTo>
                <a:lnTo>
                  <a:pt x="14267" y="17030"/>
                </a:lnTo>
                <a:cubicBezTo>
                  <a:pt x="14281" y="12555"/>
                  <a:pt x="14294" y="8079"/>
                  <a:pt x="14308" y="3604"/>
                </a:cubicBezTo>
                <a:cubicBezTo>
                  <a:pt x="20572" y="1114"/>
                  <a:pt x="26000" y="-36"/>
                  <a:pt x="30886" y="0"/>
                </a:cubicBezTo>
                <a:cubicBezTo>
                  <a:pt x="41635" y="83"/>
                  <a:pt x="49761" y="5918"/>
                  <a:pt x="58392" y="15907"/>
                </a:cubicBezTo>
                <a:lnTo>
                  <a:pt x="58392" y="17030"/>
                </a:lnTo>
                <a:lnTo>
                  <a:pt x="58392" y="20850"/>
                </a:lnTo>
                <a:lnTo>
                  <a:pt x="58392" y="109411"/>
                </a:lnTo>
                <a:cubicBezTo>
                  <a:pt x="43983" y="96522"/>
                  <a:pt x="28004" y="91718"/>
                  <a:pt x="14023" y="97811"/>
                </a:cubicBezTo>
                <a:lnTo>
                  <a:pt x="14256" y="20850"/>
                </a:lnTo>
                <a:lnTo>
                  <a:pt x="8857" y="20850"/>
                </a:lnTo>
                <a:lnTo>
                  <a:pt x="8504" y="106459"/>
                </a:lnTo>
                <a:cubicBezTo>
                  <a:pt x="28638" y="97578"/>
                  <a:pt x="40064" y="103903"/>
                  <a:pt x="58392" y="109851"/>
                </a:cubicBezTo>
              </a:path>
            </a:pathLst>
          </a:custGeom>
          <a:solidFill>
            <a:schemeClr val="lt1"/>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646" name="Shape 646"/>
          <p:cNvSpPr/>
          <p:nvPr/>
        </p:nvSpPr>
        <p:spPr>
          <a:xfrm rot="-2700000" flipH="1">
            <a:off x="6020558" y="4035478"/>
            <a:ext cx="190661" cy="341820"/>
          </a:xfrm>
          <a:custGeom>
            <a:avLst/>
            <a:gdLst/>
            <a:ahLst/>
            <a:cxnLst/>
            <a:rect l="0" t="0" r="0" b="0"/>
            <a:pathLst>
              <a:path w="120000" h="120000" extrusionOk="0">
                <a:moveTo>
                  <a:pt x="60041" y="0"/>
                </a:moveTo>
                <a:cubicBezTo>
                  <a:pt x="68312" y="142"/>
                  <a:pt x="77049" y="3617"/>
                  <a:pt x="77802" y="9249"/>
                </a:cubicBezTo>
                <a:cubicBezTo>
                  <a:pt x="79731" y="16341"/>
                  <a:pt x="68983" y="18083"/>
                  <a:pt x="72034" y="26607"/>
                </a:cubicBezTo>
                <a:lnTo>
                  <a:pt x="120000" y="26607"/>
                </a:lnTo>
                <a:lnTo>
                  <a:pt x="120000" y="53320"/>
                </a:lnTo>
                <a:cubicBezTo>
                  <a:pt x="105180" y="54850"/>
                  <a:pt x="101982" y="49006"/>
                  <a:pt x="89415" y="50069"/>
                </a:cubicBezTo>
                <a:cubicBezTo>
                  <a:pt x="79319" y="50489"/>
                  <a:pt x="73089" y="55363"/>
                  <a:pt x="72833" y="59977"/>
                </a:cubicBezTo>
                <a:cubicBezTo>
                  <a:pt x="73004" y="64029"/>
                  <a:pt x="79442" y="70012"/>
                  <a:pt x="91464" y="70060"/>
                </a:cubicBezTo>
                <a:cubicBezTo>
                  <a:pt x="106013" y="69226"/>
                  <a:pt x="103877" y="65247"/>
                  <a:pt x="120000" y="65606"/>
                </a:cubicBezTo>
                <a:lnTo>
                  <a:pt x="120000" y="93541"/>
                </a:lnTo>
                <a:lnTo>
                  <a:pt x="70059" y="93541"/>
                </a:lnTo>
                <a:cubicBezTo>
                  <a:pt x="69329" y="102697"/>
                  <a:pt x="76533" y="101447"/>
                  <a:pt x="78036" y="109608"/>
                </a:cubicBezTo>
                <a:cubicBezTo>
                  <a:pt x="77950" y="116314"/>
                  <a:pt x="67224" y="119904"/>
                  <a:pt x="59959" y="120000"/>
                </a:cubicBezTo>
                <a:cubicBezTo>
                  <a:pt x="51687" y="119857"/>
                  <a:pt x="42950" y="116382"/>
                  <a:pt x="42197" y="110750"/>
                </a:cubicBezTo>
                <a:cubicBezTo>
                  <a:pt x="40279" y="103699"/>
                  <a:pt x="50892" y="101936"/>
                  <a:pt x="47995" y="93541"/>
                </a:cubicBezTo>
                <a:lnTo>
                  <a:pt x="0" y="93541"/>
                </a:lnTo>
                <a:lnTo>
                  <a:pt x="0" y="66075"/>
                </a:lnTo>
                <a:cubicBezTo>
                  <a:pt x="15368" y="64341"/>
                  <a:pt x="18478" y="70364"/>
                  <a:pt x="31219" y="69286"/>
                </a:cubicBezTo>
                <a:cubicBezTo>
                  <a:pt x="41315" y="68866"/>
                  <a:pt x="47545" y="63992"/>
                  <a:pt x="47801" y="59379"/>
                </a:cubicBezTo>
                <a:cubicBezTo>
                  <a:pt x="47631" y="55326"/>
                  <a:pt x="41193" y="49343"/>
                  <a:pt x="29171" y="49296"/>
                </a:cubicBezTo>
                <a:cubicBezTo>
                  <a:pt x="14433" y="50140"/>
                  <a:pt x="16816" y="54212"/>
                  <a:pt x="0" y="53739"/>
                </a:cubicBezTo>
                <a:lnTo>
                  <a:pt x="0" y="26607"/>
                </a:lnTo>
                <a:lnTo>
                  <a:pt x="49932" y="26607"/>
                </a:lnTo>
                <a:cubicBezTo>
                  <a:pt x="50748" y="17288"/>
                  <a:pt x="43474" y="18596"/>
                  <a:pt x="41963" y="10391"/>
                </a:cubicBezTo>
                <a:cubicBezTo>
                  <a:pt x="42049" y="3685"/>
                  <a:pt x="52775" y="95"/>
                  <a:pt x="60041" y="0"/>
                </a:cubicBezTo>
                <a:close/>
              </a:path>
            </a:pathLst>
          </a:custGeom>
          <a:solidFill>
            <a:schemeClr val="lt1"/>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647" name="Shape 647"/>
          <p:cNvSpPr/>
          <p:nvPr/>
        </p:nvSpPr>
        <p:spPr>
          <a:xfrm rot="-2700000" flipH="1">
            <a:off x="3488086" y="4048716"/>
            <a:ext cx="85363" cy="342232"/>
          </a:xfrm>
          <a:custGeom>
            <a:avLst/>
            <a:gdLst/>
            <a:ahLst/>
            <a:cxnLst/>
            <a:rect l="0" t="0" r="0" b="0"/>
            <a:pathLst>
              <a:path w="120000" h="120000" extrusionOk="0">
                <a:moveTo>
                  <a:pt x="32145" y="108615"/>
                </a:moveTo>
                <a:lnTo>
                  <a:pt x="87853" y="108615"/>
                </a:lnTo>
                <a:lnTo>
                  <a:pt x="59999" y="120000"/>
                </a:lnTo>
                <a:close/>
                <a:moveTo>
                  <a:pt x="4936" y="85089"/>
                </a:moveTo>
                <a:cubicBezTo>
                  <a:pt x="17830" y="84991"/>
                  <a:pt x="28554" y="83488"/>
                  <a:pt x="31934" y="81452"/>
                </a:cubicBezTo>
                <a:cubicBezTo>
                  <a:pt x="35290" y="83578"/>
                  <a:pt x="46771" y="85117"/>
                  <a:pt x="60364" y="85117"/>
                </a:cubicBezTo>
                <a:cubicBezTo>
                  <a:pt x="73958" y="85117"/>
                  <a:pt x="85439" y="83578"/>
                  <a:pt x="88795" y="81452"/>
                </a:cubicBezTo>
                <a:cubicBezTo>
                  <a:pt x="92107" y="83449"/>
                  <a:pt x="102492" y="84934"/>
                  <a:pt x="115063" y="85077"/>
                </a:cubicBezTo>
                <a:lnTo>
                  <a:pt x="89988" y="105672"/>
                </a:lnTo>
                <a:lnTo>
                  <a:pt x="29995" y="105672"/>
                </a:lnTo>
                <a:close/>
                <a:moveTo>
                  <a:pt x="93725" y="16312"/>
                </a:moveTo>
                <a:lnTo>
                  <a:pt x="119999" y="16312"/>
                </a:lnTo>
                <a:lnTo>
                  <a:pt x="119999" y="82020"/>
                </a:lnTo>
                <a:cubicBezTo>
                  <a:pt x="119266" y="82070"/>
                  <a:pt x="118512" y="82079"/>
                  <a:pt x="117749" y="82079"/>
                </a:cubicBezTo>
                <a:cubicBezTo>
                  <a:pt x="104481" y="82079"/>
                  <a:pt x="93725" y="79273"/>
                  <a:pt x="93725" y="75812"/>
                </a:cubicBezTo>
                <a:close/>
                <a:moveTo>
                  <a:pt x="35976" y="16312"/>
                </a:moveTo>
                <a:lnTo>
                  <a:pt x="84023" y="16312"/>
                </a:lnTo>
                <a:lnTo>
                  <a:pt x="84023" y="76087"/>
                </a:lnTo>
                <a:cubicBezTo>
                  <a:pt x="84023" y="79397"/>
                  <a:pt x="73268" y="82079"/>
                  <a:pt x="60000" y="82079"/>
                </a:cubicBezTo>
                <a:cubicBezTo>
                  <a:pt x="46731" y="82079"/>
                  <a:pt x="35976" y="79397"/>
                  <a:pt x="35976" y="76087"/>
                </a:cubicBezTo>
                <a:close/>
                <a:moveTo>
                  <a:pt x="0" y="16312"/>
                </a:moveTo>
                <a:lnTo>
                  <a:pt x="26273" y="16312"/>
                </a:lnTo>
                <a:lnTo>
                  <a:pt x="26273" y="75812"/>
                </a:lnTo>
                <a:cubicBezTo>
                  <a:pt x="26273" y="79273"/>
                  <a:pt x="15518" y="82079"/>
                  <a:pt x="2250" y="82079"/>
                </a:cubicBezTo>
                <a:cubicBezTo>
                  <a:pt x="1487" y="82079"/>
                  <a:pt x="733" y="82070"/>
                  <a:pt x="0" y="82020"/>
                </a:cubicBezTo>
                <a:close/>
                <a:moveTo>
                  <a:pt x="8336" y="2079"/>
                </a:moveTo>
                <a:cubicBezTo>
                  <a:pt x="13486" y="794"/>
                  <a:pt x="20602" y="0"/>
                  <a:pt x="28461" y="0"/>
                </a:cubicBezTo>
                <a:lnTo>
                  <a:pt x="91538" y="0"/>
                </a:lnTo>
                <a:cubicBezTo>
                  <a:pt x="107257" y="0"/>
                  <a:pt x="120000" y="3178"/>
                  <a:pt x="120000" y="7099"/>
                </a:cubicBezTo>
                <a:cubicBezTo>
                  <a:pt x="120000" y="9465"/>
                  <a:pt x="119999" y="11832"/>
                  <a:pt x="119999" y="14198"/>
                </a:cubicBezTo>
                <a:lnTo>
                  <a:pt x="0" y="14198"/>
                </a:lnTo>
                <a:lnTo>
                  <a:pt x="0" y="7099"/>
                </a:lnTo>
                <a:cubicBezTo>
                  <a:pt x="0" y="5138"/>
                  <a:pt x="3185" y="3364"/>
                  <a:pt x="8336" y="2079"/>
                </a:cubicBezTo>
                <a:close/>
              </a:path>
            </a:pathLst>
          </a:custGeom>
          <a:solidFill>
            <a:schemeClr val="lt1"/>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grpSp>
        <p:nvGrpSpPr>
          <p:cNvPr id="648" name="Shape 648"/>
          <p:cNvGrpSpPr/>
          <p:nvPr/>
        </p:nvGrpSpPr>
        <p:grpSpPr>
          <a:xfrm>
            <a:off x="1291357" y="3867042"/>
            <a:ext cx="1772938" cy="678692"/>
            <a:chOff x="803640" y="3362835"/>
            <a:chExt cx="2059657" cy="678692"/>
          </a:xfrm>
        </p:grpSpPr>
        <p:sp>
          <p:nvSpPr>
            <p:cNvPr id="649" name="Shape 649"/>
            <p:cNvSpPr txBox="1"/>
            <p:nvPr/>
          </p:nvSpPr>
          <p:spPr>
            <a:xfrm>
              <a:off x="803640" y="3579862"/>
              <a:ext cx="2059657" cy="461665"/>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a:solidFill>
                    <a:srgbClr val="3F3F3F"/>
                  </a:solidFill>
                  <a:latin typeface="Arial"/>
                  <a:ea typeface="Arial"/>
                  <a:cs typeface="Arial"/>
                  <a:sym typeface="Arial"/>
                </a:rPr>
                <a:t>Easy to update profile.</a:t>
              </a:r>
              <a:endParaRPr lang="en" sz="1200">
                <a:solidFill>
                  <a:srgbClr val="3F3F3F"/>
                </a:solidFill>
                <a:latin typeface="Arial"/>
                <a:ea typeface="Arial"/>
                <a:cs typeface="Arial"/>
                <a:sym typeface="Arial"/>
              </a:endParaRPr>
            </a:p>
          </p:txBody>
        </p:sp>
        <p:sp>
          <p:nvSpPr>
            <p:cNvPr id="650" name="Shape 650"/>
            <p:cNvSpPr txBox="1"/>
            <p:nvPr/>
          </p:nvSpPr>
          <p:spPr>
            <a:xfrm>
              <a:off x="803640" y="3362835"/>
              <a:ext cx="2059657" cy="276999"/>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b="1">
                  <a:solidFill>
                    <a:srgbClr val="3F3F3F"/>
                  </a:solidFill>
                  <a:latin typeface="Arial"/>
                  <a:ea typeface="Arial"/>
                  <a:cs typeface="Arial"/>
                  <a:sym typeface="Arial"/>
                </a:rPr>
                <a:t>Profile</a:t>
              </a:r>
              <a:endParaRPr lang="en" sz="1200" b="1">
                <a:solidFill>
                  <a:srgbClr val="3F3F3F"/>
                </a:solidFill>
                <a:latin typeface="Arial"/>
                <a:ea typeface="Arial"/>
                <a:cs typeface="Arial"/>
                <a:sym typeface="Arial"/>
              </a:endParaRPr>
            </a:p>
          </p:txBody>
        </p:sp>
      </p:grpSp>
      <p:grpSp>
        <p:nvGrpSpPr>
          <p:cNvPr id="651" name="Shape 651"/>
          <p:cNvGrpSpPr/>
          <p:nvPr/>
        </p:nvGrpSpPr>
        <p:grpSpPr>
          <a:xfrm>
            <a:off x="3928390" y="3867042"/>
            <a:ext cx="1772938" cy="678692"/>
            <a:chOff x="803640" y="3362835"/>
            <a:chExt cx="2059657" cy="678692"/>
          </a:xfrm>
        </p:grpSpPr>
        <p:sp>
          <p:nvSpPr>
            <p:cNvPr id="652" name="Shape 652"/>
            <p:cNvSpPr txBox="1"/>
            <p:nvPr/>
          </p:nvSpPr>
          <p:spPr>
            <a:xfrm>
              <a:off x="803640" y="3579862"/>
              <a:ext cx="2059657" cy="461665"/>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a:solidFill>
                    <a:srgbClr val="3F3F3F"/>
                  </a:solidFill>
                  <a:latin typeface="Arial"/>
                  <a:ea typeface="Arial"/>
                  <a:cs typeface="Arial"/>
                  <a:sym typeface="Arial"/>
                </a:rPr>
                <a:t>Personal email address</a:t>
              </a:r>
              <a:endParaRPr lang="en" sz="1200">
                <a:solidFill>
                  <a:srgbClr val="3F3F3F"/>
                </a:solidFill>
                <a:latin typeface="Arial"/>
                <a:ea typeface="Arial"/>
                <a:cs typeface="Arial"/>
                <a:sym typeface="Arial"/>
              </a:endParaRPr>
            </a:p>
          </p:txBody>
        </p:sp>
        <p:sp>
          <p:nvSpPr>
            <p:cNvPr id="653" name="Shape 653"/>
            <p:cNvSpPr txBox="1"/>
            <p:nvPr/>
          </p:nvSpPr>
          <p:spPr>
            <a:xfrm>
              <a:off x="803640" y="3362835"/>
              <a:ext cx="2059657" cy="276999"/>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b="1">
                  <a:solidFill>
                    <a:srgbClr val="3F3F3F"/>
                  </a:solidFill>
                </a:rPr>
                <a:t>Username</a:t>
              </a:r>
              <a:endParaRPr lang="en" sz="1200" b="1">
                <a:solidFill>
                  <a:srgbClr val="3F3F3F"/>
                </a:solidFill>
                <a:latin typeface="Arial"/>
                <a:ea typeface="Arial"/>
                <a:cs typeface="Arial"/>
                <a:sym typeface="Arial"/>
              </a:endParaRPr>
            </a:p>
          </p:txBody>
        </p:sp>
      </p:grpSp>
      <p:grpSp>
        <p:nvGrpSpPr>
          <p:cNvPr id="654" name="Shape 654"/>
          <p:cNvGrpSpPr/>
          <p:nvPr/>
        </p:nvGrpSpPr>
        <p:grpSpPr>
          <a:xfrm>
            <a:off x="6565423" y="3867042"/>
            <a:ext cx="1772938" cy="678692"/>
            <a:chOff x="803640" y="3362835"/>
            <a:chExt cx="2059657" cy="678692"/>
          </a:xfrm>
        </p:grpSpPr>
        <p:sp>
          <p:nvSpPr>
            <p:cNvPr id="655" name="Shape 655"/>
            <p:cNvSpPr txBox="1"/>
            <p:nvPr/>
          </p:nvSpPr>
          <p:spPr>
            <a:xfrm>
              <a:off x="803640" y="3579862"/>
              <a:ext cx="2059657" cy="461665"/>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a:solidFill>
                    <a:srgbClr val="3F3F3F"/>
                  </a:solidFill>
                  <a:latin typeface="Arial"/>
                  <a:ea typeface="Arial"/>
                  <a:cs typeface="Arial"/>
                  <a:sym typeface="Arial"/>
                </a:rPr>
                <a:t>Contact Go1 Support Officer.</a:t>
              </a:r>
              <a:r>
                <a:rPr lang="en" sz="1200">
                  <a:solidFill>
                    <a:srgbClr val="3F3F3F"/>
                  </a:solidFill>
                  <a:latin typeface="Arial"/>
                  <a:ea typeface="Arial"/>
                  <a:cs typeface="Arial"/>
                  <a:sym typeface="Arial"/>
                </a:rPr>
                <a:t> </a:t>
              </a:r>
            </a:p>
          </p:txBody>
        </p:sp>
        <p:sp>
          <p:nvSpPr>
            <p:cNvPr id="656" name="Shape 656"/>
            <p:cNvSpPr txBox="1"/>
            <p:nvPr/>
          </p:nvSpPr>
          <p:spPr>
            <a:xfrm>
              <a:off x="803640" y="3362835"/>
              <a:ext cx="2059657" cy="276999"/>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b="1">
                  <a:solidFill>
                    <a:srgbClr val="3F3F3F"/>
                  </a:solidFill>
                  <a:latin typeface="Arial"/>
                  <a:ea typeface="Arial"/>
                  <a:cs typeface="Arial"/>
                  <a:sym typeface="Arial"/>
                </a:rPr>
                <a:t>Technical Issues</a:t>
              </a:r>
              <a:endParaRPr lang="en" sz="1200" b="1">
                <a:solidFill>
                  <a:srgbClr val="3F3F3F"/>
                </a:solidFill>
                <a:latin typeface="Arial"/>
                <a:ea typeface="Arial"/>
                <a:cs typeface="Arial"/>
                <a:sym typeface="Arial"/>
              </a:endParaRPr>
            </a:p>
          </p:txBody>
        </p:sp>
      </p:grpSp>
      <p:sp>
        <p:nvSpPr>
          <p:cNvPr id="657" name="Shape 657"/>
          <p:cNvSpPr txBox="1"/>
          <p:nvPr/>
        </p:nvSpPr>
        <p:spPr>
          <a:xfrm>
            <a:off x="495300" y="1184926"/>
            <a:ext cx="2999507" cy="288032"/>
          </a:xfrm>
          <a:prstGeom prst="rect">
            <a:avLst/>
          </a:prstGeom>
          <a:noFill/>
          <a:ln>
            <a:noFill/>
          </a:ln>
        </p:spPr>
        <p:txBody>
          <a:bodyPr wrap="square" lIns="91425" tIns="45700" rIns="91425" bIns="45700" anchor="t" anchorCtr="0">
            <a:noAutofit/>
          </a:bodyPr>
          <a:lstStyle/>
          <a:p>
            <a:pPr marL="0" marR="0" lvl="0" indent="0" algn="l" rtl="0">
              <a:spcBef>
                <a:spcPts val="0"/>
              </a:spcBef>
              <a:buClr>
                <a:srgbClr val="32AEB8"/>
              </a:buClr>
              <a:buSzPct val="25000"/>
              <a:buFont typeface="Arial"/>
              <a:buNone/>
            </a:pPr>
            <a:r>
              <a:rPr lang="en-US" sz="1600" b="1">
                <a:solidFill>
                  <a:srgbClr val="E54632"/>
                </a:solidFill>
                <a:latin typeface="Arial"/>
                <a:ea typeface="Arial"/>
                <a:cs typeface="Arial"/>
                <a:sym typeface="Arial"/>
              </a:rPr>
              <a:t>What is Go1? </a:t>
            </a:r>
            <a:endParaRPr lang="en" sz="1600" b="1">
              <a:solidFill>
                <a:srgbClr val="E54632"/>
              </a:solidFill>
              <a:latin typeface="Arial"/>
              <a:ea typeface="Arial"/>
              <a:cs typeface="Arial"/>
              <a:sym typeface="Arial"/>
            </a:endParaRPr>
          </a:p>
        </p:txBody>
      </p:sp>
      <p:pic>
        <p:nvPicPr>
          <p:cNvPr id="48" name="Shape 79" descr="D:\KBM-정애\014-Fullppt\PNG이미지\노트북.png"/>
          <p:cNvPicPr preferRelativeResize="0"/>
          <p:nvPr/>
        </p:nvPicPr>
        <p:blipFill rotWithShape="1">
          <a:blip r:embed="rId3">
            <a:alphaModFix/>
          </a:blip>
          <a:srcRect/>
          <a:stretch/>
        </p:blipFill>
        <p:spPr>
          <a:xfrm>
            <a:off x="3165304" y="910777"/>
            <a:ext cx="7127919" cy="3075111"/>
          </a:xfrm>
          <a:prstGeom prst="rect">
            <a:avLst/>
          </a:prstGeom>
          <a:noFill/>
          <a:ln>
            <a:noFill/>
          </a:ln>
        </p:spPr>
      </p:pic>
      <p:pic>
        <p:nvPicPr>
          <p:cNvPr id="3" name="Picture 3" descr="A small boat in a body of water with a city in the background&#10;&#10;Description generated with very high confidence">
            <a:extLst>
              <a:ext uri="{FF2B5EF4-FFF2-40B4-BE49-F238E27FC236}">
                <a16:creationId xmlns:a16="http://schemas.microsoft.com/office/drawing/2014/main" id="{99D7971A-544A-4E3D-BF8B-00631EF5EDB2}"/>
              </a:ext>
            </a:extLst>
          </p:cNvPr>
          <p:cNvPicPr>
            <a:picLocks noChangeAspect="1"/>
          </p:cNvPicPr>
          <p:nvPr/>
        </p:nvPicPr>
        <p:blipFill>
          <a:blip r:embed="rId4"/>
          <a:stretch>
            <a:fillRect/>
          </a:stretch>
        </p:blipFill>
        <p:spPr>
          <a:xfrm>
            <a:off x="5133975" y="1330325"/>
            <a:ext cx="3348996" cy="2125663"/>
          </a:xfrm>
          <a:prstGeom prst="rect">
            <a:avLst/>
          </a:prstGeom>
        </p:spPr>
      </p:pic>
    </p:spTree>
    <p:extLst>
      <p:ext uri="{BB962C8B-B14F-4D97-AF65-F5344CB8AC3E}">
        <p14:creationId xmlns:p14="http://schemas.microsoft.com/office/powerpoint/2010/main" val="33593360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9" name="Shape 183">
            <a:extLst>
              <a:ext uri="{FF2B5EF4-FFF2-40B4-BE49-F238E27FC236}">
                <a16:creationId xmlns:a16="http://schemas.microsoft.com/office/drawing/2014/main" id="{F9CB85CF-92EF-4390-B531-45155428328A}"/>
              </a:ext>
            </a:extLst>
          </p:cNvPr>
          <p:cNvSpPr/>
          <p:nvPr/>
        </p:nvSpPr>
        <p:spPr>
          <a:xfrm rot="-5400000">
            <a:off x="5397179" y="-1042609"/>
            <a:ext cx="1540978" cy="5952665"/>
          </a:xfrm>
          <a:prstGeom prst="round2SameRect">
            <a:avLst>
              <a:gd name="adj1" fmla="val 50000"/>
              <a:gd name="adj2" fmla="val 0"/>
            </a:avLst>
          </a:prstGeom>
          <a:solidFill>
            <a:srgbClr val="E54632">
              <a:alpha val="50000"/>
            </a:srgbClr>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29" name="Shape 183">
            <a:extLst>
              <a:ext uri="{FF2B5EF4-FFF2-40B4-BE49-F238E27FC236}">
                <a16:creationId xmlns:a16="http://schemas.microsoft.com/office/drawing/2014/main" id="{F9CB85CF-92EF-4390-B531-45155428328A}"/>
              </a:ext>
            </a:extLst>
          </p:cNvPr>
          <p:cNvSpPr/>
          <p:nvPr/>
        </p:nvSpPr>
        <p:spPr>
          <a:xfrm rot="-5400000">
            <a:off x="5320979" y="-1271209"/>
            <a:ext cx="1540978" cy="6105066"/>
          </a:xfrm>
          <a:prstGeom prst="round2SameRect">
            <a:avLst>
              <a:gd name="adj1" fmla="val 50000"/>
              <a:gd name="adj2" fmla="val 0"/>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30" name="Shape 184">
            <a:extLst>
              <a:ext uri="{FF2B5EF4-FFF2-40B4-BE49-F238E27FC236}">
                <a16:creationId xmlns:a16="http://schemas.microsoft.com/office/drawing/2014/main" id="{C0D0FF61-1ADC-4DBF-8BC7-2B2E78CD2675}"/>
              </a:ext>
            </a:extLst>
          </p:cNvPr>
          <p:cNvSpPr txBox="1"/>
          <p:nvPr/>
        </p:nvSpPr>
        <p:spPr>
          <a:xfrm>
            <a:off x="3678866" y="1057959"/>
            <a:ext cx="5465134" cy="758007"/>
          </a:xfrm>
          <a:prstGeom prst="rect">
            <a:avLst/>
          </a:prstGeom>
          <a:noFill/>
          <a:ln>
            <a:noFill/>
          </a:ln>
        </p:spPr>
        <p:txBody>
          <a:bodyPr wrap="square" lIns="91425" tIns="45700" rIns="91425" bIns="45700" anchor="ctr" anchorCtr="0">
            <a:noAutofit/>
          </a:bodyPr>
          <a:lstStyle/>
          <a:p>
            <a:pPr marL="0" marR="0" lvl="0" indent="0" algn="r" rtl="0">
              <a:spcBef>
                <a:spcPts val="0"/>
              </a:spcBef>
              <a:buClr>
                <a:schemeClr val="lt1"/>
              </a:buClr>
              <a:buSzPct val="25000"/>
              <a:buFont typeface="Arial"/>
              <a:buNone/>
            </a:pPr>
            <a:r>
              <a:rPr lang="en-US" sz="3000" b="1" dirty="0">
                <a:solidFill>
                  <a:schemeClr val="lt1"/>
                </a:solidFill>
                <a:latin typeface="Arial"/>
                <a:ea typeface="Arial"/>
                <a:cs typeface="Arial"/>
                <a:sym typeface="Arial"/>
              </a:rPr>
              <a:t>Jasmin Margolin</a:t>
            </a:r>
            <a:endParaRPr lang="en" sz="3000" b="1" dirty="0">
              <a:solidFill>
                <a:schemeClr val="lt1"/>
              </a:solidFill>
              <a:latin typeface="Arial"/>
              <a:ea typeface="Arial"/>
              <a:cs typeface="Arial"/>
              <a:sym typeface="Arial"/>
            </a:endParaRPr>
          </a:p>
        </p:txBody>
      </p:sp>
      <p:sp>
        <p:nvSpPr>
          <p:cNvPr id="31" name="Shape 185">
            <a:extLst>
              <a:ext uri="{FF2B5EF4-FFF2-40B4-BE49-F238E27FC236}">
                <a16:creationId xmlns:a16="http://schemas.microsoft.com/office/drawing/2014/main" id="{1108227A-47DD-4321-AC0E-DB8D6DF6929E}"/>
              </a:ext>
            </a:extLst>
          </p:cNvPr>
          <p:cNvSpPr txBox="1"/>
          <p:nvPr/>
        </p:nvSpPr>
        <p:spPr>
          <a:xfrm>
            <a:off x="3801979" y="1780674"/>
            <a:ext cx="5342021" cy="470097"/>
          </a:xfrm>
          <a:prstGeom prst="rect">
            <a:avLst/>
          </a:prstGeom>
          <a:noFill/>
          <a:ln>
            <a:noFill/>
          </a:ln>
        </p:spPr>
        <p:txBody>
          <a:bodyPr wrap="square" lIns="108000" tIns="45700" rIns="91425" bIns="45700" anchor="ctr" anchorCtr="0">
            <a:noAutofit/>
          </a:bodyPr>
          <a:lstStyle/>
          <a:p>
            <a:pPr>
              <a:buClr>
                <a:schemeClr val="lt1"/>
              </a:buClr>
              <a:buSzPct val="25000"/>
            </a:pPr>
            <a:r>
              <a:rPr lang="en-US" sz="2000" dirty="0">
                <a:solidFill>
                  <a:schemeClr val="lt1"/>
                </a:solidFill>
                <a:latin typeface="Arial"/>
                <a:ea typeface="Arial"/>
                <a:cs typeface="Arial"/>
                <a:sym typeface="Arial"/>
              </a:rPr>
              <a:t>Student Services </a:t>
            </a:r>
            <a:r>
              <a:rPr lang="en-US" sz="2000" dirty="0">
                <a:solidFill>
                  <a:schemeClr val="lt1"/>
                </a:solidFill>
              </a:rPr>
              <a:t>Officer</a:t>
            </a:r>
            <a:endParaRPr lang="en-US" sz="2000" dirty="0">
              <a:solidFill>
                <a:schemeClr val="lt1"/>
              </a:solidFill>
              <a:latin typeface="Arial"/>
              <a:ea typeface="Arial"/>
              <a:cs typeface="Arial"/>
              <a:sym typeface="Arial"/>
            </a:endParaRPr>
          </a:p>
        </p:txBody>
      </p:sp>
      <p:sp>
        <p:nvSpPr>
          <p:cNvPr id="8" name="Shape 185">
            <a:extLst>
              <a:ext uri="{FF2B5EF4-FFF2-40B4-BE49-F238E27FC236}">
                <a16:creationId xmlns:a16="http://schemas.microsoft.com/office/drawing/2014/main" id="{E18F7506-B01F-4986-931C-433B88B731E3}"/>
              </a:ext>
            </a:extLst>
          </p:cNvPr>
          <p:cNvSpPr txBox="1"/>
          <p:nvPr/>
        </p:nvSpPr>
        <p:spPr>
          <a:xfrm>
            <a:off x="3887780" y="2127120"/>
            <a:ext cx="3140243" cy="333929"/>
          </a:xfrm>
          <a:prstGeom prst="rect">
            <a:avLst/>
          </a:prstGeom>
          <a:noFill/>
          <a:ln>
            <a:noFill/>
          </a:ln>
        </p:spPr>
        <p:txBody>
          <a:bodyPr wrap="square" lIns="108000" tIns="45700" rIns="91425" bIns="45700" anchor="ctr" anchorCtr="0">
            <a:noAutofit/>
          </a:bodyPr>
          <a:lstStyle/>
          <a:p>
            <a:pPr marL="0" marR="0" lvl="0" indent="0" algn="l" rtl="0">
              <a:spcBef>
                <a:spcPts val="0"/>
              </a:spcBef>
              <a:buClr>
                <a:schemeClr val="lt1"/>
              </a:buClr>
              <a:buSzPct val="25000"/>
              <a:buFont typeface="Arial"/>
              <a:buNone/>
            </a:pPr>
            <a:r>
              <a:rPr lang="en-US" sz="1600" dirty="0">
                <a:solidFill>
                  <a:schemeClr val="lt1"/>
                </a:solidFill>
              </a:rPr>
              <a:t>jasmin.margolin@eca.</a:t>
            </a:r>
            <a:r>
              <a:rPr lang="en-US" sz="1600" dirty="0">
                <a:solidFill>
                  <a:schemeClr val="lt1"/>
                </a:solidFill>
                <a:latin typeface="Arial"/>
                <a:ea typeface="Arial"/>
                <a:cs typeface="Arial"/>
                <a:sym typeface="Arial"/>
              </a:rPr>
              <a:t>edu.au</a:t>
            </a:r>
          </a:p>
        </p:txBody>
      </p:sp>
      <p:cxnSp>
        <p:nvCxnSpPr>
          <p:cNvPr id="3" name="Straight Connector 2">
            <a:extLst>
              <a:ext uri="{FF2B5EF4-FFF2-40B4-BE49-F238E27FC236}">
                <a16:creationId xmlns:a16="http://schemas.microsoft.com/office/drawing/2014/main" id="{AA202F10-CFEE-4A72-A8CD-4873AE7D7223}"/>
              </a:ext>
            </a:extLst>
          </p:cNvPr>
          <p:cNvCxnSpPr>
            <a:cxnSpLocks/>
          </p:cNvCxnSpPr>
          <p:nvPr/>
        </p:nvCxnSpPr>
        <p:spPr>
          <a:xfrm>
            <a:off x="3910263" y="1764442"/>
            <a:ext cx="523373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80809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431"/>
        <p:cNvGrpSpPr/>
        <p:nvPr/>
      </p:nvGrpSpPr>
      <p:grpSpPr>
        <a:xfrm>
          <a:off x="0" y="0"/>
          <a:ext cx="0" cy="0"/>
          <a:chOff x="0" y="0"/>
          <a:chExt cx="0" cy="0"/>
        </a:xfrm>
      </p:grpSpPr>
      <p:sp>
        <p:nvSpPr>
          <p:cNvPr id="436" name="Shape 436"/>
          <p:cNvSpPr txBox="1"/>
          <p:nvPr/>
        </p:nvSpPr>
        <p:spPr>
          <a:xfrm>
            <a:off x="467544" y="1282807"/>
            <a:ext cx="3505876" cy="1569660"/>
          </a:xfrm>
          <a:prstGeom prst="rect">
            <a:avLst/>
          </a:prstGeom>
          <a:noFill/>
          <a:ln>
            <a:noFill/>
          </a:ln>
        </p:spPr>
        <p:txBody>
          <a:bodyPr wrap="square" lIns="91425" tIns="45700" rIns="91425" bIns="45700" anchor="t" anchorCtr="0">
            <a:noAutofit/>
          </a:bodyPr>
          <a:lstStyle/>
          <a:p>
            <a:pPr>
              <a:buSzPct val="25000"/>
            </a:pPr>
            <a:r>
              <a:rPr lang="en" sz="2000" b="1" dirty="0">
                <a:solidFill>
                  <a:srgbClr val="595959"/>
                </a:solidFill>
              </a:rPr>
              <a:t>RTO Manager</a:t>
            </a:r>
          </a:p>
          <a:p>
            <a:pPr lvl="0">
              <a:buSzPct val="25000"/>
            </a:pPr>
            <a:endParaRPr lang="en-US" sz="1200" dirty="0">
              <a:solidFill>
                <a:srgbClr val="595959"/>
              </a:solidFill>
            </a:endParaRPr>
          </a:p>
          <a:p>
            <a:pPr lvl="0">
              <a:buSzPct val="25000"/>
            </a:pPr>
            <a:r>
              <a:rPr lang="en-US" sz="1200" dirty="0">
                <a:solidFill>
                  <a:srgbClr val="595959"/>
                </a:solidFill>
              </a:rPr>
              <a:t>Go to:            https://egi.rtomanager.com.au/</a:t>
            </a:r>
          </a:p>
          <a:p>
            <a:pPr>
              <a:buSzPct val="25000"/>
            </a:pPr>
            <a:r>
              <a:rPr lang="en-US" sz="1200" dirty="0">
                <a:solidFill>
                  <a:srgbClr val="595959"/>
                </a:solidFill>
              </a:rPr>
              <a:t>User ID:      	Student Number</a:t>
            </a:r>
          </a:p>
          <a:p>
            <a:pPr>
              <a:buSzPct val="25000"/>
            </a:pPr>
            <a:r>
              <a:rPr lang="en-US" sz="1200" dirty="0">
                <a:solidFill>
                  <a:srgbClr val="595959"/>
                </a:solidFill>
              </a:rPr>
              <a:t>Password:   	Date of Birth (DDMMYYYY) </a:t>
            </a:r>
            <a:endParaRPr lang="en" sz="1200" dirty="0">
              <a:solidFill>
                <a:srgbClr val="595959"/>
              </a:solidFill>
            </a:endParaRPr>
          </a:p>
        </p:txBody>
      </p:sp>
      <p:sp>
        <p:nvSpPr>
          <p:cNvPr id="437" name="Shape 437"/>
          <p:cNvSpPr txBox="1"/>
          <p:nvPr/>
        </p:nvSpPr>
        <p:spPr>
          <a:xfrm>
            <a:off x="561975" y="3442970"/>
            <a:ext cx="2736304" cy="946027"/>
          </a:xfrm>
          <a:prstGeom prst="rect">
            <a:avLst/>
          </a:prstGeom>
          <a:noFill/>
          <a:ln>
            <a:noFill/>
          </a:ln>
        </p:spPr>
        <p:txBody>
          <a:bodyPr wrap="square" lIns="91425" tIns="45700" rIns="91425" bIns="45700" anchor="t" anchorCtr="0">
            <a:noAutofit/>
          </a:bodyPr>
          <a:lstStyle/>
          <a:p>
            <a:pPr>
              <a:buSzPct val="25000"/>
            </a:pPr>
            <a:r>
              <a:rPr lang="en-US" sz="1200" dirty="0">
                <a:solidFill>
                  <a:srgbClr val="595959"/>
                </a:solidFill>
              </a:rPr>
              <a:t>You</a:t>
            </a:r>
            <a:r>
              <a:rPr lang="en-US" sz="1200" b="1" dirty="0">
                <a:solidFill>
                  <a:srgbClr val="595959"/>
                </a:solidFill>
              </a:rPr>
              <a:t> MUST HAVE these 2 </a:t>
            </a:r>
            <a:r>
              <a:rPr lang="en-US" sz="1200" dirty="0">
                <a:solidFill>
                  <a:srgbClr val="595959"/>
                </a:solidFill>
              </a:rPr>
              <a:t>items to complete your registration:</a:t>
            </a:r>
          </a:p>
          <a:p>
            <a:pPr>
              <a:buSzPct val="25000"/>
            </a:pPr>
            <a:endParaRPr lang="en-US" sz="1200" dirty="0">
              <a:solidFill>
                <a:srgbClr val="595959"/>
              </a:solidFill>
            </a:endParaRPr>
          </a:p>
          <a:p>
            <a:pPr lvl="0">
              <a:buSzPct val="25000"/>
            </a:pPr>
            <a:r>
              <a:rPr lang="en-US" sz="1200" dirty="0">
                <a:solidFill>
                  <a:srgbClr val="595959"/>
                </a:solidFill>
              </a:rPr>
              <a:t>• </a:t>
            </a:r>
            <a:r>
              <a:rPr lang="en-US" sz="1200" b="1" dirty="0">
                <a:solidFill>
                  <a:srgbClr val="595959"/>
                </a:solidFill>
              </a:rPr>
              <a:t>Copy of </a:t>
            </a:r>
            <a:r>
              <a:rPr lang="en-US" sz="1200" b="1" dirty="0" err="1">
                <a:solidFill>
                  <a:srgbClr val="595959"/>
                </a:solidFill>
              </a:rPr>
              <a:t>eCOE</a:t>
            </a:r>
            <a:endParaRPr lang="en-US" sz="1200" b="1" dirty="0">
              <a:solidFill>
                <a:srgbClr val="595959"/>
              </a:solidFill>
            </a:endParaRPr>
          </a:p>
          <a:p>
            <a:pPr lvl="0">
              <a:buSzPct val="25000"/>
            </a:pPr>
            <a:r>
              <a:rPr lang="en-US" sz="1200" dirty="0">
                <a:solidFill>
                  <a:srgbClr val="595959"/>
                </a:solidFill>
              </a:rPr>
              <a:t>• </a:t>
            </a:r>
            <a:r>
              <a:rPr lang="en-US" sz="1200" b="1" dirty="0">
                <a:solidFill>
                  <a:srgbClr val="595959"/>
                </a:solidFill>
              </a:rPr>
              <a:t>Copy of Passport/Visa</a:t>
            </a:r>
          </a:p>
        </p:txBody>
      </p:sp>
      <p:sp>
        <p:nvSpPr>
          <p:cNvPr id="438" name="Shape 438"/>
          <p:cNvSpPr txBox="1">
            <a:spLocks noGrp="1"/>
          </p:cNvSpPr>
          <p:nvPr>
            <p:ph type="title"/>
          </p:nvPr>
        </p:nvSpPr>
        <p:spPr>
          <a:xfrm>
            <a:off x="14325" y="143325"/>
            <a:ext cx="9144000" cy="601800"/>
          </a:xfrm>
          <a:prstGeom prst="rect">
            <a:avLst/>
          </a:prstGeom>
        </p:spPr>
        <p:txBody>
          <a:bodyPr wrap="square" lIns="91425" tIns="91425" rIns="91425" bIns="91425" anchor="ctr" anchorCtr="0">
            <a:noAutofit/>
          </a:bodyPr>
          <a:lstStyle/>
          <a:p>
            <a:pPr lvl="0">
              <a:buClr>
                <a:schemeClr val="dk1"/>
              </a:buClr>
              <a:buSzPct val="25000"/>
            </a:pPr>
            <a:r>
              <a:rPr lang="en-US" sz="4000" b="1">
                <a:solidFill>
                  <a:srgbClr val="E54632"/>
                </a:solidFill>
              </a:rPr>
              <a:t>Student</a:t>
            </a:r>
            <a:r>
              <a:rPr lang="en" sz="4000" b="1">
                <a:solidFill>
                  <a:srgbClr val="595959"/>
                </a:solidFill>
              </a:rPr>
              <a:t> P</a:t>
            </a:r>
            <a:r>
              <a:rPr lang="en-US" sz="4000" b="1" err="1">
                <a:solidFill>
                  <a:srgbClr val="595959"/>
                </a:solidFill>
              </a:rPr>
              <a:t>ortal</a:t>
            </a:r>
            <a:endParaRPr lang="en" sz="4000">
              <a:solidFill>
                <a:schemeClr val="dk1"/>
              </a:solidFill>
            </a:endParaRPr>
          </a:p>
        </p:txBody>
      </p:sp>
      <p:sp>
        <p:nvSpPr>
          <p:cNvPr id="17" name="Shape 874">
            <a:extLst>
              <a:ext uri="{FF2B5EF4-FFF2-40B4-BE49-F238E27FC236}">
                <a16:creationId xmlns:a16="http://schemas.microsoft.com/office/drawing/2014/main" id="{B4F91D9D-1CF9-401F-A909-3F9C5C3E3FB9}"/>
              </a:ext>
            </a:extLst>
          </p:cNvPr>
          <p:cNvSpPr/>
          <p:nvPr/>
        </p:nvSpPr>
        <p:spPr>
          <a:xfrm>
            <a:off x="2338656" y="211666"/>
            <a:ext cx="454703" cy="458501"/>
          </a:xfrm>
          <a:custGeom>
            <a:avLst/>
            <a:gdLst/>
            <a:ahLst/>
            <a:cxnLst/>
            <a:rect l="0" t="0" r="0" b="0"/>
            <a:pathLst>
              <a:path w="120000" h="120000" extrusionOk="0">
                <a:moveTo>
                  <a:pt x="65274" y="39473"/>
                </a:moveTo>
                <a:cubicBezTo>
                  <a:pt x="53599" y="36371"/>
                  <a:pt x="41599" y="43242"/>
                  <a:pt x="38470" y="54820"/>
                </a:cubicBezTo>
                <a:cubicBezTo>
                  <a:pt x="35342" y="66398"/>
                  <a:pt x="42270" y="78299"/>
                  <a:pt x="53945" y="81402"/>
                </a:cubicBezTo>
                <a:cubicBezTo>
                  <a:pt x="65620" y="84504"/>
                  <a:pt x="77621" y="77633"/>
                  <a:pt x="80749" y="66055"/>
                </a:cubicBezTo>
                <a:cubicBezTo>
                  <a:pt x="83877" y="54477"/>
                  <a:pt x="76949" y="42576"/>
                  <a:pt x="65274" y="39473"/>
                </a:cubicBezTo>
                <a:close/>
                <a:moveTo>
                  <a:pt x="69168" y="25060"/>
                </a:moveTo>
                <a:cubicBezTo>
                  <a:pt x="88870" y="30296"/>
                  <a:pt x="100561" y="50379"/>
                  <a:pt x="95282" y="69917"/>
                </a:cubicBezTo>
                <a:cubicBezTo>
                  <a:pt x="90003" y="89455"/>
                  <a:pt x="69753" y="101050"/>
                  <a:pt x="50051" y="95815"/>
                </a:cubicBezTo>
                <a:cubicBezTo>
                  <a:pt x="30350" y="90579"/>
                  <a:pt x="18658" y="70496"/>
                  <a:pt x="23937" y="50958"/>
                </a:cubicBezTo>
                <a:cubicBezTo>
                  <a:pt x="29216" y="31420"/>
                  <a:pt x="49467" y="19825"/>
                  <a:pt x="69168" y="25060"/>
                </a:cubicBezTo>
                <a:close/>
                <a:moveTo>
                  <a:pt x="70584" y="19819"/>
                </a:moveTo>
                <a:cubicBezTo>
                  <a:pt x="47964" y="13808"/>
                  <a:pt x="24713" y="27121"/>
                  <a:pt x="18652" y="49554"/>
                </a:cubicBezTo>
                <a:cubicBezTo>
                  <a:pt x="12591" y="71987"/>
                  <a:pt x="26015" y="95045"/>
                  <a:pt x="48635" y="101056"/>
                </a:cubicBezTo>
                <a:cubicBezTo>
                  <a:pt x="71255" y="107067"/>
                  <a:pt x="94506" y="93754"/>
                  <a:pt x="100567" y="71321"/>
                </a:cubicBezTo>
                <a:cubicBezTo>
                  <a:pt x="106628" y="48888"/>
                  <a:pt x="93204" y="25830"/>
                  <a:pt x="70584" y="19819"/>
                </a:cubicBezTo>
                <a:close/>
                <a:moveTo>
                  <a:pt x="120000" y="28418"/>
                </a:moveTo>
                <a:lnTo>
                  <a:pt x="119819" y="29085"/>
                </a:lnTo>
                <a:lnTo>
                  <a:pt x="119636" y="28804"/>
                </a:lnTo>
                <a:close/>
                <a:moveTo>
                  <a:pt x="84120" y="4683"/>
                </a:moveTo>
                <a:lnTo>
                  <a:pt x="83867" y="19572"/>
                </a:lnTo>
                <a:lnTo>
                  <a:pt x="83406" y="19449"/>
                </a:lnTo>
                <a:cubicBezTo>
                  <a:pt x="87163" y="21546"/>
                  <a:pt x="90559" y="24117"/>
                  <a:pt x="93431" y="27166"/>
                </a:cubicBezTo>
                <a:lnTo>
                  <a:pt x="106796" y="23870"/>
                </a:lnTo>
                <a:lnTo>
                  <a:pt x="115363" y="39849"/>
                </a:lnTo>
                <a:lnTo>
                  <a:pt x="105840" y="48364"/>
                </a:lnTo>
                <a:cubicBezTo>
                  <a:pt x="107034" y="52676"/>
                  <a:pt x="107596" y="57191"/>
                  <a:pt x="107394" y="61781"/>
                </a:cubicBezTo>
                <a:lnTo>
                  <a:pt x="119289" y="68330"/>
                </a:lnTo>
                <a:lnTo>
                  <a:pt x="114566" y="85810"/>
                </a:lnTo>
                <a:lnTo>
                  <a:pt x="100132" y="85570"/>
                </a:lnTo>
                <a:cubicBezTo>
                  <a:pt x="98307" y="88594"/>
                  <a:pt x="96096" y="91321"/>
                  <a:pt x="93619" y="93756"/>
                </a:cubicBezTo>
                <a:lnTo>
                  <a:pt x="98359" y="106025"/>
                </a:lnTo>
                <a:lnTo>
                  <a:pt x="83411" y="116405"/>
                </a:lnTo>
                <a:lnTo>
                  <a:pt x="72073" y="106643"/>
                </a:lnTo>
                <a:lnTo>
                  <a:pt x="73453" y="105685"/>
                </a:lnTo>
                <a:cubicBezTo>
                  <a:pt x="69110" y="107079"/>
                  <a:pt x="64517" y="107749"/>
                  <a:pt x="59835" y="107723"/>
                </a:cubicBezTo>
                <a:lnTo>
                  <a:pt x="52963" y="119999"/>
                </a:lnTo>
                <a:lnTo>
                  <a:pt x="35336" y="115316"/>
                </a:lnTo>
                <a:lnTo>
                  <a:pt x="35574" y="101277"/>
                </a:lnTo>
                <a:cubicBezTo>
                  <a:pt x="31839" y="99165"/>
                  <a:pt x="28466" y="96583"/>
                  <a:pt x="25614" y="93529"/>
                </a:cubicBezTo>
                <a:lnTo>
                  <a:pt x="25843" y="94015"/>
                </a:lnTo>
                <a:lnTo>
                  <a:pt x="11102" y="96847"/>
                </a:lnTo>
                <a:lnTo>
                  <a:pt x="3390" y="80445"/>
                </a:lnTo>
                <a:lnTo>
                  <a:pt x="13359" y="72429"/>
                </a:lnTo>
                <a:cubicBezTo>
                  <a:pt x="12295" y="68561"/>
                  <a:pt x="11739" y="64530"/>
                  <a:pt x="11738" y="60428"/>
                </a:cubicBezTo>
                <a:lnTo>
                  <a:pt x="0" y="53965"/>
                </a:lnTo>
                <a:lnTo>
                  <a:pt x="4723" y="36484"/>
                </a:lnTo>
                <a:lnTo>
                  <a:pt x="18174" y="36709"/>
                </a:lnTo>
                <a:cubicBezTo>
                  <a:pt x="19999" y="33515"/>
                  <a:pt x="22203" y="30603"/>
                  <a:pt x="24696" y="27997"/>
                </a:cubicBezTo>
                <a:lnTo>
                  <a:pt x="20190" y="14215"/>
                </a:lnTo>
                <a:lnTo>
                  <a:pt x="35666" y="4625"/>
                </a:lnTo>
                <a:lnTo>
                  <a:pt x="46473" y="14962"/>
                </a:lnTo>
                <a:lnTo>
                  <a:pt x="46365" y="15030"/>
                </a:lnTo>
                <a:cubicBezTo>
                  <a:pt x="50613" y="13704"/>
                  <a:pt x="55098" y="13091"/>
                  <a:pt x="59667" y="13141"/>
                </a:cubicBezTo>
                <a:lnTo>
                  <a:pt x="59206" y="13018"/>
                </a:lnTo>
                <a:lnTo>
                  <a:pt x="66493" y="0"/>
                </a:lnTo>
                <a:close/>
              </a:path>
            </a:pathLst>
          </a:cu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7" name="Shape 305">
            <a:extLst>
              <a:ext uri="{FF2B5EF4-FFF2-40B4-BE49-F238E27FC236}">
                <a16:creationId xmlns:a16="http://schemas.microsoft.com/office/drawing/2014/main" id="{B7E19A75-4AD4-4070-BEB1-8E85A69172FE}"/>
              </a:ext>
            </a:extLst>
          </p:cNvPr>
          <p:cNvSpPr txBox="1"/>
          <p:nvPr/>
        </p:nvSpPr>
        <p:spPr>
          <a:xfrm>
            <a:off x="467544" y="3020287"/>
            <a:ext cx="2325815" cy="276999"/>
          </a:xfrm>
          <a:prstGeom prst="rect">
            <a:avLst/>
          </a:prstGeom>
          <a:noFill/>
          <a:ln>
            <a:noFill/>
          </a:ln>
        </p:spPr>
        <p:txBody>
          <a:bodyPr wrap="square" lIns="91425" tIns="45700" rIns="91425" bIns="45700" anchor="t" anchorCtr="0">
            <a:noAutofit/>
          </a:bodyPr>
          <a:lstStyle/>
          <a:p>
            <a:pPr marL="0" marR="0" lvl="0" indent="0" rtl="0">
              <a:spcBef>
                <a:spcPts val="0"/>
              </a:spcBef>
              <a:buSzPct val="25000"/>
              <a:buNone/>
            </a:pPr>
            <a:r>
              <a:rPr lang="en-US" b="1">
                <a:solidFill>
                  <a:schemeClr val="bg1"/>
                </a:solidFill>
                <a:latin typeface="Arial"/>
                <a:ea typeface="Arial"/>
                <a:cs typeface="Arial"/>
                <a:sym typeface="Arial"/>
              </a:rPr>
              <a:t>Registration Documents:</a:t>
            </a:r>
            <a:endParaRPr lang="en" b="1">
              <a:solidFill>
                <a:schemeClr val="bg1"/>
              </a:solidFill>
              <a:latin typeface="Arial"/>
              <a:ea typeface="Arial"/>
              <a:cs typeface="Arial"/>
              <a:sym typeface="Arial"/>
            </a:endParaRPr>
          </a:p>
        </p:txBody>
      </p:sp>
      <p:pic>
        <p:nvPicPr>
          <p:cNvPr id="9" name="Picture 9" descr="A screenshot of a cell phone&#10;&#10;Description generated with very high confidence">
            <a:extLst>
              <a:ext uri="{FF2B5EF4-FFF2-40B4-BE49-F238E27FC236}">
                <a16:creationId xmlns:a16="http://schemas.microsoft.com/office/drawing/2014/main" id="{871FEC6A-B45B-42F6-BB04-8FAA7BB4A403}"/>
              </a:ext>
            </a:extLst>
          </p:cNvPr>
          <p:cNvPicPr>
            <a:picLocks noChangeAspect="1"/>
          </p:cNvPicPr>
          <p:nvPr/>
        </p:nvPicPr>
        <p:blipFill>
          <a:blip r:embed="rId3"/>
          <a:stretch>
            <a:fillRect/>
          </a:stretch>
        </p:blipFill>
        <p:spPr>
          <a:xfrm>
            <a:off x="4552950" y="2070100"/>
            <a:ext cx="3379788" cy="2181045"/>
          </a:xfrm>
          <a:prstGeom prst="rect">
            <a:avLst/>
          </a:prstGeom>
        </p:spPr>
      </p:pic>
    </p:spTree>
    <p:extLst>
      <p:ext uri="{BB962C8B-B14F-4D97-AF65-F5344CB8AC3E}">
        <p14:creationId xmlns:p14="http://schemas.microsoft.com/office/powerpoint/2010/main" val="14340525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613AEA-6519-42BF-B0C6-66B55E8D98FC}"/>
              </a:ext>
            </a:extLst>
          </p:cNvPr>
          <p:cNvSpPr>
            <a:spLocks noGrp="1"/>
          </p:cNvSpPr>
          <p:nvPr>
            <p:ph type="title"/>
          </p:nvPr>
        </p:nvSpPr>
        <p:spPr/>
        <p:txBody>
          <a:bodyPr/>
          <a:lstStyle/>
          <a:p>
            <a:r>
              <a:rPr lang="en-US" dirty="0">
                <a:solidFill>
                  <a:srgbClr val="E54632"/>
                </a:solidFill>
              </a:rPr>
              <a:t>Payment</a:t>
            </a:r>
            <a:endParaRPr lang="en-US" dirty="0"/>
          </a:p>
        </p:txBody>
      </p:sp>
      <p:pic>
        <p:nvPicPr>
          <p:cNvPr id="7" name="Picture 7" descr="A screenshot of a social media post&#10;&#10;Description generated with very high confidence">
            <a:extLst>
              <a:ext uri="{FF2B5EF4-FFF2-40B4-BE49-F238E27FC236}">
                <a16:creationId xmlns:a16="http://schemas.microsoft.com/office/drawing/2014/main" id="{2E94C89E-5FC4-4633-BE3E-F280B8D1ECA9}"/>
              </a:ext>
            </a:extLst>
          </p:cNvPr>
          <p:cNvPicPr>
            <a:picLocks noChangeAspect="1"/>
          </p:cNvPicPr>
          <p:nvPr/>
        </p:nvPicPr>
        <p:blipFill>
          <a:blip r:embed="rId2"/>
          <a:stretch>
            <a:fillRect/>
          </a:stretch>
        </p:blipFill>
        <p:spPr>
          <a:xfrm>
            <a:off x="333683" y="1075959"/>
            <a:ext cx="8504288" cy="3258896"/>
          </a:xfrm>
          <a:prstGeom prst="rect">
            <a:avLst/>
          </a:prstGeom>
        </p:spPr>
      </p:pic>
    </p:spTree>
    <p:extLst>
      <p:ext uri="{BB962C8B-B14F-4D97-AF65-F5344CB8AC3E}">
        <p14:creationId xmlns:p14="http://schemas.microsoft.com/office/powerpoint/2010/main" val="353766850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97"/>
        <p:cNvGrpSpPr/>
        <p:nvPr/>
      </p:nvGrpSpPr>
      <p:grpSpPr>
        <a:xfrm>
          <a:off x="0" y="0"/>
          <a:ext cx="0" cy="0"/>
          <a:chOff x="0" y="0"/>
          <a:chExt cx="0" cy="0"/>
        </a:xfrm>
      </p:grpSpPr>
      <p:sp>
        <p:nvSpPr>
          <p:cNvPr id="298" name="Shape 298"/>
          <p:cNvSpPr txBox="1">
            <a:spLocks noGrp="1"/>
          </p:cNvSpPr>
          <p:nvPr>
            <p:ph type="title"/>
          </p:nvPr>
        </p:nvSpPr>
        <p:spPr>
          <a:xfrm>
            <a:off x="0" y="0"/>
            <a:ext cx="9144000" cy="884466"/>
          </a:xfrm>
          <a:prstGeom prst="rect">
            <a:avLst/>
          </a:prstGeom>
          <a:noFill/>
          <a:ln>
            <a:noFill/>
          </a:ln>
        </p:spPr>
        <p:txBody>
          <a:bodyPr wrap="square" lIns="91425" tIns="45700" rIns="91425" bIns="45700" anchor="ctr" anchorCtr="0">
            <a:noAutofit/>
          </a:bodyPr>
          <a:lstStyle/>
          <a:p>
            <a:pPr lvl="0">
              <a:buClr>
                <a:srgbClr val="E54632"/>
              </a:buClr>
              <a:buSzPct val="25000"/>
            </a:pPr>
            <a:r>
              <a:rPr lang="en-US" dirty="0">
                <a:solidFill>
                  <a:srgbClr val="E54632"/>
                </a:solidFill>
              </a:rPr>
              <a:t>EGI</a:t>
            </a:r>
            <a:r>
              <a:rPr lang="en" dirty="0">
                <a:solidFill>
                  <a:srgbClr val="595959"/>
                </a:solidFill>
              </a:rPr>
              <a:t> </a:t>
            </a:r>
            <a:r>
              <a:rPr lang="en-US" dirty="0">
                <a:solidFill>
                  <a:srgbClr val="595959"/>
                </a:solidFill>
              </a:rPr>
              <a:t>Website</a:t>
            </a:r>
            <a:endParaRPr lang="en" sz="3600" b="1" i="0" strike="noStrike" cap="none" dirty="0">
              <a:solidFill>
                <a:srgbClr val="595959"/>
              </a:solidFill>
              <a:latin typeface="Arial"/>
              <a:ea typeface="Arial"/>
              <a:cs typeface="Arial"/>
              <a:sym typeface="Arial"/>
            </a:endParaRPr>
          </a:p>
        </p:txBody>
      </p:sp>
      <p:sp>
        <p:nvSpPr>
          <p:cNvPr id="300" name="Shape 300"/>
          <p:cNvSpPr txBox="1"/>
          <p:nvPr/>
        </p:nvSpPr>
        <p:spPr>
          <a:xfrm>
            <a:off x="683568" y="2400571"/>
            <a:ext cx="3744416" cy="386290"/>
          </a:xfrm>
          <a:prstGeom prst="rect">
            <a:avLst/>
          </a:prstGeom>
          <a:noFill/>
          <a:ln>
            <a:noFill/>
          </a:ln>
        </p:spPr>
        <p:txBody>
          <a:bodyPr wrap="square" lIns="91425" tIns="45700" rIns="91425" bIns="45700" anchor="ctr" anchorCtr="0">
            <a:noAutofit/>
          </a:bodyPr>
          <a:lstStyle/>
          <a:p>
            <a:pPr marL="0" marR="0" lvl="0" indent="0" algn="ctr" rtl="0">
              <a:lnSpc>
                <a:spcPct val="110000"/>
              </a:lnSpc>
              <a:spcBef>
                <a:spcPts val="0"/>
              </a:spcBef>
              <a:buClr>
                <a:schemeClr val="lt1"/>
              </a:buClr>
              <a:buSzPct val="25000"/>
              <a:buFont typeface="Arial"/>
              <a:buNone/>
            </a:pPr>
            <a:endParaRPr lang="en" sz="1800" b="1">
              <a:solidFill>
                <a:schemeClr val="lt1"/>
              </a:solidFill>
              <a:latin typeface="Arial"/>
              <a:ea typeface="Arial"/>
              <a:cs typeface="Arial"/>
              <a:sym typeface="Arial"/>
            </a:endParaRPr>
          </a:p>
        </p:txBody>
      </p:sp>
      <p:sp>
        <p:nvSpPr>
          <p:cNvPr id="301" name="Shape 301"/>
          <p:cNvSpPr txBox="1"/>
          <p:nvPr/>
        </p:nvSpPr>
        <p:spPr>
          <a:xfrm>
            <a:off x="4714874" y="2400571"/>
            <a:ext cx="3744416" cy="386290"/>
          </a:xfrm>
          <a:prstGeom prst="rect">
            <a:avLst/>
          </a:prstGeom>
          <a:noFill/>
          <a:ln>
            <a:noFill/>
          </a:ln>
        </p:spPr>
        <p:txBody>
          <a:bodyPr wrap="square" lIns="91425" tIns="45700" rIns="91425" bIns="45700" anchor="ctr" anchorCtr="0">
            <a:noAutofit/>
          </a:bodyPr>
          <a:lstStyle/>
          <a:p>
            <a:pPr marL="0" marR="0" lvl="0" indent="0" algn="ctr" rtl="0">
              <a:lnSpc>
                <a:spcPct val="110000"/>
              </a:lnSpc>
              <a:spcBef>
                <a:spcPts val="0"/>
              </a:spcBef>
              <a:buClr>
                <a:schemeClr val="lt1"/>
              </a:buClr>
              <a:buSzPct val="25000"/>
              <a:buFont typeface="Arial"/>
              <a:buNone/>
            </a:pPr>
            <a:r>
              <a:rPr lang="en-US" sz="1800" b="1">
                <a:solidFill>
                  <a:schemeClr val="lt1"/>
                </a:solidFill>
                <a:latin typeface="Arial"/>
                <a:ea typeface="Arial"/>
                <a:cs typeface="Arial"/>
                <a:sym typeface="Arial"/>
              </a:rPr>
              <a:t>Form Library</a:t>
            </a:r>
            <a:endParaRPr lang="en" sz="1800" b="1">
              <a:solidFill>
                <a:schemeClr val="lt1"/>
              </a:solidFill>
              <a:latin typeface="Arial"/>
              <a:ea typeface="Arial"/>
              <a:cs typeface="Arial"/>
              <a:sym typeface="Arial"/>
            </a:endParaRPr>
          </a:p>
        </p:txBody>
      </p:sp>
      <p:sp>
        <p:nvSpPr>
          <p:cNvPr id="28" name="Shape 324">
            <a:extLst>
              <a:ext uri="{FF2B5EF4-FFF2-40B4-BE49-F238E27FC236}">
                <a16:creationId xmlns:a16="http://schemas.microsoft.com/office/drawing/2014/main" id="{78016CED-24F6-4662-BAF7-1D3CD156172B}"/>
              </a:ext>
            </a:extLst>
          </p:cNvPr>
          <p:cNvSpPr/>
          <p:nvPr/>
        </p:nvSpPr>
        <p:spPr>
          <a:xfrm rot="5400000">
            <a:off x="2813928" y="2547976"/>
            <a:ext cx="3528495" cy="45719"/>
          </a:xfrm>
          <a:prstGeom prst="rect">
            <a:avLst/>
          </a:prstGeom>
          <a:solidFill>
            <a:srgbClr val="595959"/>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pic>
        <p:nvPicPr>
          <p:cNvPr id="2" name="Picture 3" descr="A picture containing indoor, person&#10;&#10;Description generated with high confidence">
            <a:extLst>
              <a:ext uri="{FF2B5EF4-FFF2-40B4-BE49-F238E27FC236}">
                <a16:creationId xmlns:a16="http://schemas.microsoft.com/office/drawing/2014/main" id="{94AD1E06-92DD-4252-8911-2636B7526929}"/>
              </a:ext>
            </a:extLst>
          </p:cNvPr>
          <p:cNvPicPr>
            <a:picLocks noChangeAspect="1"/>
          </p:cNvPicPr>
          <p:nvPr/>
        </p:nvPicPr>
        <p:blipFill>
          <a:blip r:embed="rId3"/>
          <a:stretch>
            <a:fillRect/>
          </a:stretch>
        </p:blipFill>
        <p:spPr>
          <a:xfrm>
            <a:off x="723900" y="1362075"/>
            <a:ext cx="3465662" cy="2199217"/>
          </a:xfrm>
          <a:prstGeom prst="rect">
            <a:avLst/>
          </a:prstGeom>
        </p:spPr>
      </p:pic>
      <p:sp>
        <p:nvSpPr>
          <p:cNvPr id="5" name="TextBox 4">
            <a:extLst>
              <a:ext uri="{FF2B5EF4-FFF2-40B4-BE49-F238E27FC236}">
                <a16:creationId xmlns:a16="http://schemas.microsoft.com/office/drawing/2014/main" id="{EFF6CDCC-7F52-4EC5-92B1-CD79D7EB2BC7}"/>
              </a:ext>
            </a:extLst>
          </p:cNvPr>
          <p:cNvSpPr txBox="1"/>
          <p:nvPr/>
        </p:nvSpPr>
        <p:spPr>
          <a:xfrm>
            <a:off x="1038225" y="3657600"/>
            <a:ext cx="2743200" cy="307777"/>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b="1" dirty="0">
                <a:solidFill>
                  <a:srgbClr val="595959"/>
                </a:solidFill>
              </a:rPr>
              <a:t>www.egi.eca.edu.au</a:t>
            </a:r>
          </a:p>
        </p:txBody>
      </p:sp>
      <p:pic>
        <p:nvPicPr>
          <p:cNvPr id="6" name="Picture 6" descr="A screenshot of a cell phone&#10;&#10;Description generated with very high confidence">
            <a:extLst>
              <a:ext uri="{FF2B5EF4-FFF2-40B4-BE49-F238E27FC236}">
                <a16:creationId xmlns:a16="http://schemas.microsoft.com/office/drawing/2014/main" id="{E4A69DC4-EC86-430E-8C79-2E880360A366}"/>
              </a:ext>
            </a:extLst>
          </p:cNvPr>
          <p:cNvPicPr>
            <a:picLocks noChangeAspect="1"/>
          </p:cNvPicPr>
          <p:nvPr/>
        </p:nvPicPr>
        <p:blipFill>
          <a:blip r:embed="rId4"/>
          <a:stretch>
            <a:fillRect/>
          </a:stretch>
        </p:blipFill>
        <p:spPr>
          <a:xfrm>
            <a:off x="5500370" y="2171700"/>
            <a:ext cx="3120605" cy="2264121"/>
          </a:xfrm>
          <a:prstGeom prst="rect">
            <a:avLst/>
          </a:prstGeom>
        </p:spPr>
      </p:pic>
      <p:sp>
        <p:nvSpPr>
          <p:cNvPr id="8" name="TextBox 7">
            <a:extLst>
              <a:ext uri="{FF2B5EF4-FFF2-40B4-BE49-F238E27FC236}">
                <a16:creationId xmlns:a16="http://schemas.microsoft.com/office/drawing/2014/main" id="{3FD22095-B1A1-4AC4-894D-B8CC56FB463F}"/>
              </a:ext>
            </a:extLst>
          </p:cNvPr>
          <p:cNvSpPr txBox="1"/>
          <p:nvPr/>
        </p:nvSpPr>
        <p:spPr>
          <a:xfrm>
            <a:off x="4371975" y="671962"/>
            <a:ext cx="4511315" cy="1384995"/>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endParaRPr lang="en-US" dirty="0">
              <a:solidFill>
                <a:srgbClr val="595959"/>
              </a:solidFill>
            </a:endParaRPr>
          </a:p>
          <a:p>
            <a:pPr algn="r"/>
            <a:endParaRPr lang="en-US" dirty="0">
              <a:solidFill>
                <a:srgbClr val="595959"/>
              </a:solidFill>
            </a:endParaRPr>
          </a:p>
          <a:p>
            <a:pPr algn="r"/>
            <a:r>
              <a:rPr lang="en-US" dirty="0">
                <a:solidFill>
                  <a:srgbClr val="595959"/>
                </a:solidFill>
              </a:rPr>
              <a:t>All student support forms are located under</a:t>
            </a:r>
            <a:endParaRPr lang="en-US" dirty="0"/>
          </a:p>
          <a:p>
            <a:pPr algn="r"/>
            <a:r>
              <a:rPr lang="en-US" dirty="0">
                <a:solidFill>
                  <a:srgbClr val="595959"/>
                </a:solidFill>
              </a:rPr>
              <a:t>the student support tab on the EGI website</a:t>
            </a:r>
            <a:endParaRPr lang="en-US" dirty="0"/>
          </a:p>
          <a:p>
            <a:pPr algn="r"/>
            <a:endParaRPr lang="en-US" dirty="0">
              <a:solidFill>
                <a:srgbClr val="595959"/>
              </a:solidFill>
            </a:endParaRPr>
          </a:p>
          <a:p>
            <a:pPr algn="r"/>
            <a:r>
              <a:rPr lang="en-US" b="1" dirty="0">
                <a:solidFill>
                  <a:srgbClr val="595959"/>
                </a:solidFill>
              </a:rPr>
              <a:t>Student Support                    Form Library</a:t>
            </a:r>
            <a:endParaRPr lang="en-US" dirty="0">
              <a:solidFill>
                <a:srgbClr val="595959"/>
              </a:solidFill>
            </a:endParaRPr>
          </a:p>
        </p:txBody>
      </p:sp>
      <p:cxnSp>
        <p:nvCxnSpPr>
          <p:cNvPr id="9" name="Straight Arrow Connector 8">
            <a:extLst>
              <a:ext uri="{FF2B5EF4-FFF2-40B4-BE49-F238E27FC236}">
                <a16:creationId xmlns:a16="http://schemas.microsoft.com/office/drawing/2014/main" id="{1223D70E-9DBD-4CD0-8E38-E5C093B929F3}"/>
              </a:ext>
            </a:extLst>
          </p:cNvPr>
          <p:cNvCxnSpPr/>
          <p:nvPr/>
        </p:nvCxnSpPr>
        <p:spPr>
          <a:xfrm flipV="1">
            <a:off x="6800850" y="1905000"/>
            <a:ext cx="806570" cy="1293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460"/>
        <p:cNvGrpSpPr/>
        <p:nvPr/>
      </p:nvGrpSpPr>
      <p:grpSpPr>
        <a:xfrm>
          <a:off x="0" y="0"/>
          <a:ext cx="0" cy="0"/>
          <a:chOff x="0" y="0"/>
          <a:chExt cx="0" cy="0"/>
        </a:xfrm>
      </p:grpSpPr>
      <p:sp>
        <p:nvSpPr>
          <p:cNvPr id="461" name="Shape 461"/>
          <p:cNvSpPr txBox="1">
            <a:spLocks noGrp="1"/>
          </p:cNvSpPr>
          <p:nvPr>
            <p:ph type="title"/>
          </p:nvPr>
        </p:nvSpPr>
        <p:spPr>
          <a:xfrm>
            <a:off x="336800" y="0"/>
            <a:ext cx="8807400" cy="884400"/>
          </a:xfrm>
          <a:prstGeom prst="rect">
            <a:avLst/>
          </a:prstGeom>
          <a:noFill/>
          <a:ln>
            <a:noFill/>
          </a:ln>
        </p:spPr>
        <p:txBody>
          <a:bodyPr wrap="square" lIns="91425" tIns="45700" rIns="91425" bIns="45700" anchor="ctr" anchorCtr="0">
            <a:noAutofit/>
          </a:bodyPr>
          <a:lstStyle/>
          <a:p>
            <a:pPr marL="0" marR="0" lvl="0" indent="0" algn="l" rtl="0">
              <a:spcBef>
                <a:spcPts val="0"/>
              </a:spcBef>
              <a:buClr>
                <a:srgbClr val="E54632"/>
              </a:buClr>
              <a:buSzPct val="25000"/>
              <a:buFont typeface="Arial"/>
              <a:buNone/>
            </a:pPr>
            <a:r>
              <a:rPr lang="en-US" sz="3600" b="1" i="0" u="none" strike="noStrike" cap="none">
                <a:solidFill>
                  <a:srgbClr val="E54632"/>
                </a:solidFill>
                <a:latin typeface="Arial"/>
                <a:ea typeface="Arial"/>
                <a:cs typeface="Arial"/>
                <a:sym typeface="Arial"/>
              </a:rPr>
              <a:t>Unique Student Identifier</a:t>
            </a:r>
            <a:r>
              <a:rPr lang="en" sz="3600" b="1" i="0" u="none" strike="noStrike" cap="none">
                <a:solidFill>
                  <a:srgbClr val="0DD2D9"/>
                </a:solidFill>
                <a:latin typeface="Arial"/>
                <a:ea typeface="Arial"/>
                <a:cs typeface="Arial"/>
                <a:sym typeface="Arial"/>
              </a:rPr>
              <a:t> </a:t>
            </a:r>
            <a:r>
              <a:rPr lang="en" sz="3600" b="1" i="0" u="none" strike="noStrike" cap="none">
                <a:solidFill>
                  <a:srgbClr val="595959"/>
                </a:solidFill>
                <a:latin typeface="Arial"/>
                <a:ea typeface="Arial"/>
                <a:cs typeface="Arial"/>
                <a:sym typeface="Arial"/>
              </a:rPr>
              <a:t>(</a:t>
            </a:r>
            <a:r>
              <a:rPr lang="en-US" sz="3600" b="1" i="0" u="none" strike="noStrike" cap="none">
                <a:solidFill>
                  <a:srgbClr val="595959"/>
                </a:solidFill>
                <a:latin typeface="Arial"/>
                <a:ea typeface="Arial"/>
                <a:cs typeface="Arial"/>
                <a:sym typeface="Arial"/>
              </a:rPr>
              <a:t>USI)</a:t>
            </a:r>
            <a:endParaRPr lang="en" sz="3600" b="1" i="0" u="none" strike="noStrike" cap="none">
              <a:solidFill>
                <a:srgbClr val="595959"/>
              </a:solidFill>
              <a:latin typeface="Arial"/>
              <a:ea typeface="Arial"/>
              <a:cs typeface="Arial"/>
              <a:sym typeface="Arial"/>
            </a:endParaRPr>
          </a:p>
        </p:txBody>
      </p:sp>
      <p:grpSp>
        <p:nvGrpSpPr>
          <p:cNvPr id="462" name="Shape 462"/>
          <p:cNvGrpSpPr/>
          <p:nvPr/>
        </p:nvGrpSpPr>
        <p:grpSpPr>
          <a:xfrm>
            <a:off x="2955949" y="1346356"/>
            <a:ext cx="2859431" cy="2643220"/>
            <a:chOff x="2947227" y="1693140"/>
            <a:chExt cx="2859431" cy="2643220"/>
          </a:xfrm>
        </p:grpSpPr>
        <p:sp>
          <p:nvSpPr>
            <p:cNvPr id="463" name="Shape 463"/>
            <p:cNvSpPr/>
            <p:nvPr/>
          </p:nvSpPr>
          <p:spPr>
            <a:xfrm>
              <a:off x="4243508" y="3582967"/>
              <a:ext cx="753394" cy="753393"/>
            </a:xfrm>
            <a:prstGeom prst="diamond">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465" name="Shape 465"/>
            <p:cNvSpPr/>
            <p:nvPr/>
          </p:nvSpPr>
          <p:spPr>
            <a:xfrm>
              <a:off x="3280024" y="1693140"/>
              <a:ext cx="958864" cy="958864"/>
            </a:xfrm>
            <a:prstGeom prst="diamond">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466" name="Shape 466"/>
            <p:cNvSpPr/>
            <p:nvPr/>
          </p:nvSpPr>
          <p:spPr>
            <a:xfrm>
              <a:off x="2947227" y="2526624"/>
              <a:ext cx="890374" cy="890374"/>
            </a:xfrm>
            <a:prstGeom prst="diamond">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467" name="Shape 467"/>
            <p:cNvSpPr/>
            <p:nvPr/>
          </p:nvSpPr>
          <p:spPr>
            <a:xfrm>
              <a:off x="3417004" y="3299184"/>
              <a:ext cx="821884" cy="821882"/>
            </a:xfrm>
            <a:prstGeom prst="diamond">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468" name="Shape 468"/>
            <p:cNvSpPr/>
            <p:nvPr/>
          </p:nvSpPr>
          <p:spPr>
            <a:xfrm>
              <a:off x="4955684" y="3220209"/>
              <a:ext cx="684903" cy="684903"/>
            </a:xfrm>
            <a:prstGeom prst="diamond">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469" name="Shape 469"/>
            <p:cNvSpPr/>
            <p:nvPr/>
          </p:nvSpPr>
          <p:spPr>
            <a:xfrm>
              <a:off x="5190245" y="2603554"/>
              <a:ext cx="616413" cy="616413"/>
            </a:xfrm>
            <a:prstGeom prst="diamond">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grpSp>
      <p:grpSp>
        <p:nvGrpSpPr>
          <p:cNvPr id="473" name="Shape 473"/>
          <p:cNvGrpSpPr/>
          <p:nvPr/>
        </p:nvGrpSpPr>
        <p:grpSpPr>
          <a:xfrm>
            <a:off x="5718096" y="3168798"/>
            <a:ext cx="3136910" cy="657032"/>
            <a:chOff x="2551705" y="4283314"/>
            <a:chExt cx="2357003" cy="657032"/>
          </a:xfrm>
        </p:grpSpPr>
        <p:sp>
          <p:nvSpPr>
            <p:cNvPr id="474" name="Shape 474"/>
            <p:cNvSpPr txBox="1"/>
            <p:nvPr/>
          </p:nvSpPr>
          <p:spPr>
            <a:xfrm>
              <a:off x="2551706" y="4478681"/>
              <a:ext cx="2357002" cy="461665"/>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a:solidFill>
                    <a:srgbClr val="595959"/>
                  </a:solidFill>
                  <a:latin typeface="Arial"/>
                  <a:ea typeface="Arial"/>
                  <a:cs typeface="Arial"/>
                  <a:sym typeface="Arial"/>
                </a:rPr>
                <a:t>NO Release of Holiday Letter, Confirmation Letter, Leave of Absence etc.</a:t>
              </a:r>
              <a:endParaRPr lang="en" sz="1200">
                <a:solidFill>
                  <a:srgbClr val="595959"/>
                </a:solidFill>
                <a:latin typeface="Arial"/>
                <a:ea typeface="Arial"/>
                <a:cs typeface="Arial"/>
                <a:sym typeface="Arial"/>
              </a:endParaRPr>
            </a:p>
          </p:txBody>
        </p:sp>
        <p:sp>
          <p:nvSpPr>
            <p:cNvPr id="475" name="Shape 475"/>
            <p:cNvSpPr txBox="1"/>
            <p:nvPr/>
          </p:nvSpPr>
          <p:spPr>
            <a:xfrm>
              <a:off x="2551705" y="4283314"/>
              <a:ext cx="2336966" cy="276999"/>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b="1">
                  <a:solidFill>
                    <a:srgbClr val="595959"/>
                  </a:solidFill>
                  <a:latin typeface="Arial"/>
                  <a:ea typeface="Arial"/>
                  <a:cs typeface="Arial"/>
                  <a:sym typeface="Arial"/>
                </a:rPr>
                <a:t>NO USI (Letters)</a:t>
              </a:r>
              <a:endParaRPr lang="en" sz="1200" b="1">
                <a:solidFill>
                  <a:srgbClr val="595959"/>
                </a:solidFill>
                <a:latin typeface="Arial"/>
                <a:ea typeface="Arial"/>
                <a:cs typeface="Arial"/>
                <a:sym typeface="Arial"/>
              </a:endParaRPr>
            </a:p>
          </p:txBody>
        </p:sp>
      </p:grpSp>
      <p:sp>
        <p:nvSpPr>
          <p:cNvPr id="482" name="Shape 482"/>
          <p:cNvSpPr txBox="1"/>
          <p:nvPr/>
        </p:nvSpPr>
        <p:spPr>
          <a:xfrm>
            <a:off x="4389071" y="1320111"/>
            <a:ext cx="441146"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 sz="1800" b="1">
                <a:solidFill>
                  <a:schemeClr val="lt1"/>
                </a:solidFill>
                <a:latin typeface="Arial"/>
                <a:ea typeface="Arial"/>
                <a:cs typeface="Arial"/>
                <a:sym typeface="Arial"/>
              </a:rPr>
              <a:t>01</a:t>
            </a:r>
          </a:p>
        </p:txBody>
      </p:sp>
      <p:sp>
        <p:nvSpPr>
          <p:cNvPr id="483" name="Shape 483"/>
          <p:cNvSpPr txBox="1"/>
          <p:nvPr/>
        </p:nvSpPr>
        <p:spPr>
          <a:xfrm>
            <a:off x="3528322" y="1654490"/>
            <a:ext cx="441146"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 sz="1800" b="1">
                <a:solidFill>
                  <a:schemeClr val="lt1"/>
                </a:solidFill>
                <a:latin typeface="Arial"/>
                <a:ea typeface="Arial"/>
                <a:cs typeface="Arial"/>
                <a:sym typeface="Arial"/>
              </a:rPr>
              <a:t>01</a:t>
            </a:r>
          </a:p>
        </p:txBody>
      </p:sp>
      <p:sp>
        <p:nvSpPr>
          <p:cNvPr id="484" name="Shape 484"/>
          <p:cNvSpPr txBox="1"/>
          <p:nvPr/>
        </p:nvSpPr>
        <p:spPr>
          <a:xfrm>
            <a:off x="3161280" y="2430484"/>
            <a:ext cx="441146"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 sz="1800" b="1">
                <a:solidFill>
                  <a:schemeClr val="lt1"/>
                </a:solidFill>
                <a:latin typeface="Arial"/>
                <a:ea typeface="Arial"/>
                <a:cs typeface="Arial"/>
                <a:sym typeface="Arial"/>
              </a:rPr>
              <a:t>02</a:t>
            </a:r>
          </a:p>
        </p:txBody>
      </p:sp>
      <p:sp>
        <p:nvSpPr>
          <p:cNvPr id="485" name="Shape 485"/>
          <p:cNvSpPr txBox="1"/>
          <p:nvPr/>
        </p:nvSpPr>
        <p:spPr>
          <a:xfrm>
            <a:off x="3606467" y="3168798"/>
            <a:ext cx="441146"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 sz="1800" b="1">
                <a:solidFill>
                  <a:schemeClr val="lt1"/>
                </a:solidFill>
                <a:latin typeface="Arial"/>
                <a:ea typeface="Arial"/>
                <a:cs typeface="Arial"/>
                <a:sym typeface="Arial"/>
              </a:rPr>
              <a:t>03</a:t>
            </a:r>
          </a:p>
        </p:txBody>
      </p:sp>
      <p:sp>
        <p:nvSpPr>
          <p:cNvPr id="486" name="Shape 486"/>
          <p:cNvSpPr txBox="1"/>
          <p:nvPr/>
        </p:nvSpPr>
        <p:spPr>
          <a:xfrm>
            <a:off x="4389071" y="3418336"/>
            <a:ext cx="441146"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 sz="1800" b="1">
                <a:solidFill>
                  <a:schemeClr val="lt1"/>
                </a:solidFill>
                <a:latin typeface="Arial"/>
                <a:ea typeface="Arial"/>
                <a:cs typeface="Arial"/>
                <a:sym typeface="Arial"/>
              </a:rPr>
              <a:t>04</a:t>
            </a:r>
          </a:p>
        </p:txBody>
      </p:sp>
      <p:sp>
        <p:nvSpPr>
          <p:cNvPr id="487" name="Shape 487"/>
          <p:cNvSpPr txBox="1"/>
          <p:nvPr/>
        </p:nvSpPr>
        <p:spPr>
          <a:xfrm>
            <a:off x="5067001" y="3021333"/>
            <a:ext cx="441146"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 sz="1800" b="1">
                <a:solidFill>
                  <a:schemeClr val="lt1"/>
                </a:solidFill>
                <a:latin typeface="Arial"/>
                <a:ea typeface="Arial"/>
                <a:cs typeface="Arial"/>
                <a:sym typeface="Arial"/>
              </a:rPr>
              <a:t>05</a:t>
            </a:r>
          </a:p>
        </p:txBody>
      </p:sp>
      <p:sp>
        <p:nvSpPr>
          <p:cNvPr id="488" name="Shape 488"/>
          <p:cNvSpPr txBox="1"/>
          <p:nvPr/>
        </p:nvSpPr>
        <p:spPr>
          <a:xfrm>
            <a:off x="5275994" y="2366607"/>
            <a:ext cx="441146"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 sz="1800" b="1">
                <a:solidFill>
                  <a:schemeClr val="lt1"/>
                </a:solidFill>
                <a:latin typeface="Arial"/>
                <a:ea typeface="Arial"/>
                <a:cs typeface="Arial"/>
                <a:sym typeface="Arial"/>
              </a:rPr>
              <a:t>06</a:t>
            </a:r>
          </a:p>
        </p:txBody>
      </p:sp>
      <p:grpSp>
        <p:nvGrpSpPr>
          <p:cNvPr id="492" name="Shape 492"/>
          <p:cNvGrpSpPr/>
          <p:nvPr/>
        </p:nvGrpSpPr>
        <p:grpSpPr>
          <a:xfrm>
            <a:off x="-200025" y="2511034"/>
            <a:ext cx="2985450" cy="657032"/>
            <a:chOff x="2551705" y="4283314"/>
            <a:chExt cx="2357003" cy="657032"/>
          </a:xfrm>
        </p:grpSpPr>
        <p:sp>
          <p:nvSpPr>
            <p:cNvPr id="493" name="Shape 493"/>
            <p:cNvSpPr txBox="1"/>
            <p:nvPr/>
          </p:nvSpPr>
          <p:spPr>
            <a:xfrm>
              <a:off x="2551706" y="4478681"/>
              <a:ext cx="2357002" cy="461665"/>
            </a:xfrm>
            <a:prstGeom prst="rect">
              <a:avLst/>
            </a:prstGeom>
            <a:noFill/>
            <a:ln>
              <a:noFill/>
            </a:ln>
          </p:spPr>
          <p:txBody>
            <a:bodyPr wrap="square" lIns="91425" tIns="45700" rIns="91425" bIns="45700" anchor="t" anchorCtr="0">
              <a:noAutofit/>
            </a:bodyPr>
            <a:lstStyle/>
            <a:p>
              <a:pPr lvl="0" algn="r">
                <a:buSzPct val="25000"/>
              </a:pPr>
              <a:r>
                <a:rPr lang="en-US" sz="1200">
                  <a:solidFill>
                    <a:srgbClr val="595959"/>
                  </a:solidFill>
                </a:rPr>
                <a:t>USI is a combination of letters and numbers unique to each student.</a:t>
              </a:r>
              <a:endParaRPr lang="en" sz="1200">
                <a:solidFill>
                  <a:srgbClr val="595959"/>
                </a:solidFill>
                <a:latin typeface="Arial"/>
                <a:ea typeface="Arial"/>
                <a:cs typeface="Arial"/>
                <a:sym typeface="Arial"/>
              </a:endParaRPr>
            </a:p>
          </p:txBody>
        </p:sp>
        <p:sp>
          <p:nvSpPr>
            <p:cNvPr id="494" name="Shape 494"/>
            <p:cNvSpPr txBox="1"/>
            <p:nvPr/>
          </p:nvSpPr>
          <p:spPr>
            <a:xfrm>
              <a:off x="2551705" y="4283314"/>
              <a:ext cx="2336966" cy="276999"/>
            </a:xfrm>
            <a:prstGeom prst="rect">
              <a:avLst/>
            </a:prstGeom>
            <a:noFill/>
            <a:ln>
              <a:noFill/>
            </a:ln>
          </p:spPr>
          <p:txBody>
            <a:bodyPr wrap="square" lIns="91425" tIns="45700" rIns="91425" bIns="45700" anchor="t" anchorCtr="0">
              <a:noAutofit/>
            </a:bodyPr>
            <a:lstStyle/>
            <a:p>
              <a:pPr lvl="0" algn="r">
                <a:buSzPct val="25000"/>
              </a:pPr>
              <a:r>
                <a:rPr lang="en-US" sz="1200" b="1">
                  <a:solidFill>
                    <a:srgbClr val="595959"/>
                  </a:solidFill>
                </a:rPr>
                <a:t>What is USI</a:t>
              </a:r>
              <a:endParaRPr lang="en" sz="1200" b="1">
                <a:solidFill>
                  <a:srgbClr val="595959"/>
                </a:solidFill>
              </a:endParaRPr>
            </a:p>
          </p:txBody>
        </p:sp>
      </p:grpSp>
      <p:grpSp>
        <p:nvGrpSpPr>
          <p:cNvPr id="495" name="Shape 495"/>
          <p:cNvGrpSpPr/>
          <p:nvPr/>
        </p:nvGrpSpPr>
        <p:grpSpPr>
          <a:xfrm>
            <a:off x="-142875" y="1390650"/>
            <a:ext cx="3172309" cy="657032"/>
            <a:chOff x="2551705" y="4283314"/>
            <a:chExt cx="2357003" cy="657032"/>
          </a:xfrm>
        </p:grpSpPr>
        <p:sp>
          <p:nvSpPr>
            <p:cNvPr id="496" name="Shape 496"/>
            <p:cNvSpPr txBox="1"/>
            <p:nvPr/>
          </p:nvSpPr>
          <p:spPr>
            <a:xfrm>
              <a:off x="2551706" y="4478681"/>
              <a:ext cx="2357002" cy="461665"/>
            </a:xfrm>
            <a:prstGeom prst="rect">
              <a:avLst/>
            </a:prstGeom>
            <a:noFill/>
            <a:ln>
              <a:noFill/>
            </a:ln>
          </p:spPr>
          <p:txBody>
            <a:bodyPr wrap="square" lIns="91425" tIns="45700" rIns="91425" bIns="45700" anchor="t" anchorCtr="0">
              <a:noAutofit/>
            </a:bodyPr>
            <a:lstStyle/>
            <a:p>
              <a:pPr lvl="0" algn="r">
                <a:buSzPct val="25000"/>
              </a:pPr>
              <a:r>
                <a:rPr lang="en-US" sz="1200">
                  <a:solidFill>
                    <a:srgbClr val="595959"/>
                  </a:solidFill>
                </a:rPr>
                <a:t>It is COMPULSARY for all students undertaking training in Australia to have USI</a:t>
              </a:r>
              <a:endParaRPr lang="en" sz="1200">
                <a:solidFill>
                  <a:srgbClr val="595959"/>
                </a:solidFill>
              </a:endParaRPr>
            </a:p>
          </p:txBody>
        </p:sp>
        <p:sp>
          <p:nvSpPr>
            <p:cNvPr id="497" name="Shape 497"/>
            <p:cNvSpPr txBox="1"/>
            <p:nvPr/>
          </p:nvSpPr>
          <p:spPr>
            <a:xfrm>
              <a:off x="2551705" y="4283314"/>
              <a:ext cx="2336966" cy="276999"/>
            </a:xfrm>
            <a:prstGeom prst="rect">
              <a:avLst/>
            </a:prstGeom>
            <a:noFill/>
            <a:ln>
              <a:noFill/>
            </a:ln>
          </p:spPr>
          <p:txBody>
            <a:bodyPr wrap="square" lIns="91425" tIns="45700" rIns="91425" bIns="45700" anchor="t" anchorCtr="0">
              <a:noAutofit/>
            </a:bodyPr>
            <a:lstStyle/>
            <a:p>
              <a:pPr lvl="0" algn="r">
                <a:buSzPct val="25000"/>
              </a:pPr>
              <a:r>
                <a:rPr lang="en-US" sz="1200" b="1">
                  <a:solidFill>
                    <a:srgbClr val="595959"/>
                  </a:solidFill>
                </a:rPr>
                <a:t>Compulsory</a:t>
              </a:r>
              <a:endParaRPr lang="en" sz="1200" b="1">
                <a:solidFill>
                  <a:srgbClr val="595959"/>
                </a:solidFill>
              </a:endParaRPr>
            </a:p>
          </p:txBody>
        </p:sp>
      </p:grpSp>
      <p:sp>
        <p:nvSpPr>
          <p:cNvPr id="498" name="Shape 498"/>
          <p:cNvSpPr/>
          <p:nvPr/>
        </p:nvSpPr>
        <p:spPr>
          <a:xfrm rot="-5400000">
            <a:off x="4201334" y="2294406"/>
            <a:ext cx="584277" cy="584662"/>
          </a:xfrm>
          <a:custGeom>
            <a:avLst/>
            <a:gdLst/>
            <a:ahLst/>
            <a:cxnLst/>
            <a:rect l="0" t="0" r="0" b="0"/>
            <a:pathLst>
              <a:path w="120000" h="120000" extrusionOk="0">
                <a:moveTo>
                  <a:pt x="28780" y="88243"/>
                </a:moveTo>
                <a:cubicBezTo>
                  <a:pt x="21351" y="84944"/>
                  <a:pt x="14517" y="80365"/>
                  <a:pt x="8667" y="74602"/>
                </a:cubicBezTo>
                <a:cubicBezTo>
                  <a:pt x="11188" y="83720"/>
                  <a:pt x="16125" y="91832"/>
                  <a:pt x="22752" y="98217"/>
                </a:cubicBezTo>
                <a:cubicBezTo>
                  <a:pt x="25154" y="95082"/>
                  <a:pt x="27145" y="91727"/>
                  <a:pt x="28780" y="88243"/>
                </a:cubicBezTo>
                <a:close/>
                <a:moveTo>
                  <a:pt x="29516" y="32485"/>
                </a:moveTo>
                <a:cubicBezTo>
                  <a:pt x="27786" y="28646"/>
                  <a:pt x="25663" y="24941"/>
                  <a:pt x="23042" y="21501"/>
                </a:cubicBezTo>
                <a:cubicBezTo>
                  <a:pt x="15792" y="28386"/>
                  <a:pt x="10518" y="37314"/>
                  <a:pt x="8119" y="47360"/>
                </a:cubicBezTo>
                <a:cubicBezTo>
                  <a:pt x="14267" y="41039"/>
                  <a:pt x="21545" y="36024"/>
                  <a:pt x="29516" y="32485"/>
                </a:cubicBezTo>
                <a:close/>
                <a:moveTo>
                  <a:pt x="35247" y="62987"/>
                </a:moveTo>
                <a:lnTo>
                  <a:pt x="8552" y="62987"/>
                </a:lnTo>
                <a:cubicBezTo>
                  <a:pt x="14807" y="70885"/>
                  <a:pt x="22814" y="77023"/>
                  <a:pt x="31804" y="81056"/>
                </a:cubicBezTo>
                <a:cubicBezTo>
                  <a:pt x="33825" y="75194"/>
                  <a:pt x="34991" y="69108"/>
                  <a:pt x="35247" y="62987"/>
                </a:cubicBezTo>
                <a:close/>
                <a:moveTo>
                  <a:pt x="35257" y="56211"/>
                </a:moveTo>
                <a:cubicBezTo>
                  <a:pt x="34993" y="50658"/>
                  <a:pt x="33989" y="45137"/>
                  <a:pt x="32275" y="39790"/>
                </a:cubicBezTo>
                <a:cubicBezTo>
                  <a:pt x="23987" y="43555"/>
                  <a:pt x="16555" y="49115"/>
                  <a:pt x="10603" y="56211"/>
                </a:cubicBezTo>
                <a:close/>
                <a:moveTo>
                  <a:pt x="55368" y="94684"/>
                </a:moveTo>
                <a:cubicBezTo>
                  <a:pt x="48332" y="94421"/>
                  <a:pt x="41457" y="93072"/>
                  <a:pt x="34944" y="90774"/>
                </a:cubicBezTo>
                <a:cubicBezTo>
                  <a:pt x="33031" y="94900"/>
                  <a:pt x="30670" y="98866"/>
                  <a:pt x="27809" y="102563"/>
                </a:cubicBezTo>
                <a:cubicBezTo>
                  <a:pt x="35585" y="108484"/>
                  <a:pt x="45059" y="112279"/>
                  <a:pt x="55368" y="113143"/>
                </a:cubicBezTo>
                <a:close/>
                <a:moveTo>
                  <a:pt x="55368" y="62987"/>
                </a:moveTo>
                <a:lnTo>
                  <a:pt x="41900" y="62987"/>
                </a:lnTo>
                <a:cubicBezTo>
                  <a:pt x="41638" y="69952"/>
                  <a:pt x="40309" y="76879"/>
                  <a:pt x="37972" y="83538"/>
                </a:cubicBezTo>
                <a:cubicBezTo>
                  <a:pt x="43529" y="85472"/>
                  <a:pt x="49381" y="86617"/>
                  <a:pt x="55368" y="86881"/>
                </a:cubicBezTo>
                <a:close/>
                <a:moveTo>
                  <a:pt x="55368" y="33843"/>
                </a:moveTo>
                <a:cubicBezTo>
                  <a:pt x="49541" y="34173"/>
                  <a:pt x="43855" y="35341"/>
                  <a:pt x="38459" y="37272"/>
                </a:cubicBezTo>
                <a:cubicBezTo>
                  <a:pt x="40480" y="43430"/>
                  <a:pt x="41643" y="49803"/>
                  <a:pt x="41904" y="56211"/>
                </a:cubicBezTo>
                <a:lnTo>
                  <a:pt x="55368" y="56211"/>
                </a:lnTo>
                <a:close/>
                <a:moveTo>
                  <a:pt x="55368" y="6856"/>
                </a:moveTo>
                <a:cubicBezTo>
                  <a:pt x="45199" y="7709"/>
                  <a:pt x="35843" y="11413"/>
                  <a:pt x="28125" y="17195"/>
                </a:cubicBezTo>
                <a:cubicBezTo>
                  <a:pt x="31202" y="21187"/>
                  <a:pt x="33686" y="25498"/>
                  <a:pt x="35690" y="29969"/>
                </a:cubicBezTo>
                <a:cubicBezTo>
                  <a:pt x="41961" y="27710"/>
                  <a:pt x="48582" y="26364"/>
                  <a:pt x="55368" y="26033"/>
                </a:cubicBezTo>
                <a:close/>
                <a:moveTo>
                  <a:pt x="80995" y="37351"/>
                </a:moveTo>
                <a:cubicBezTo>
                  <a:pt x="74992" y="35218"/>
                  <a:pt x="68645" y="33979"/>
                  <a:pt x="62149" y="33777"/>
                </a:cubicBezTo>
                <a:lnTo>
                  <a:pt x="62149" y="56211"/>
                </a:lnTo>
                <a:lnTo>
                  <a:pt x="77742" y="56211"/>
                </a:lnTo>
                <a:cubicBezTo>
                  <a:pt x="77944" y="49839"/>
                  <a:pt x="79047" y="43493"/>
                  <a:pt x="80995" y="37351"/>
                </a:cubicBezTo>
                <a:close/>
                <a:moveTo>
                  <a:pt x="81702" y="82788"/>
                </a:moveTo>
                <a:cubicBezTo>
                  <a:pt x="79431" y="76372"/>
                  <a:pt x="78114" y="69703"/>
                  <a:pt x="77802" y="62987"/>
                </a:cubicBezTo>
                <a:lnTo>
                  <a:pt x="62149" y="62987"/>
                </a:lnTo>
                <a:lnTo>
                  <a:pt x="62149" y="86861"/>
                </a:lnTo>
                <a:cubicBezTo>
                  <a:pt x="68915" y="86568"/>
                  <a:pt x="75504" y="85154"/>
                  <a:pt x="81702" y="82788"/>
                </a:cubicBezTo>
                <a:close/>
                <a:moveTo>
                  <a:pt x="91254" y="16823"/>
                </a:moveTo>
                <a:cubicBezTo>
                  <a:pt x="83038" y="10812"/>
                  <a:pt x="73011" y="7148"/>
                  <a:pt x="62149" y="6735"/>
                </a:cubicBezTo>
                <a:lnTo>
                  <a:pt x="62149" y="25971"/>
                </a:lnTo>
                <a:cubicBezTo>
                  <a:pt x="69578" y="26170"/>
                  <a:pt x="76836" y="27576"/>
                  <a:pt x="83694" y="30019"/>
                </a:cubicBezTo>
                <a:cubicBezTo>
                  <a:pt x="85703" y="25424"/>
                  <a:pt x="88216" y="20993"/>
                  <a:pt x="91254" y="16823"/>
                </a:cubicBezTo>
                <a:close/>
                <a:moveTo>
                  <a:pt x="92191" y="102478"/>
                </a:moveTo>
                <a:cubicBezTo>
                  <a:pt x="89134" y="98585"/>
                  <a:pt x="86626" y="94394"/>
                  <a:pt x="84614" y="90026"/>
                </a:cubicBezTo>
                <a:cubicBezTo>
                  <a:pt x="77503" y="92765"/>
                  <a:pt x="69928" y="94377"/>
                  <a:pt x="62149" y="94672"/>
                </a:cubicBezTo>
                <a:lnTo>
                  <a:pt x="62149" y="113264"/>
                </a:lnTo>
                <a:cubicBezTo>
                  <a:pt x="73428" y="112835"/>
                  <a:pt x="83806" y="108901"/>
                  <a:pt x="92191" y="102478"/>
                </a:cubicBezTo>
                <a:close/>
                <a:moveTo>
                  <a:pt x="108452" y="56211"/>
                </a:moveTo>
                <a:cubicBezTo>
                  <a:pt x="102585" y="49213"/>
                  <a:pt x="95286" y="43712"/>
                  <a:pt x="87165" y="39928"/>
                </a:cubicBezTo>
                <a:cubicBezTo>
                  <a:pt x="85533" y="45240"/>
                  <a:pt x="84594" y="50713"/>
                  <a:pt x="84387" y="56211"/>
                </a:cubicBezTo>
                <a:close/>
                <a:moveTo>
                  <a:pt x="108893" y="62987"/>
                </a:moveTo>
                <a:lnTo>
                  <a:pt x="84451" y="62987"/>
                </a:lnTo>
                <a:cubicBezTo>
                  <a:pt x="84750" y="68783"/>
                  <a:pt x="85872" y="74538"/>
                  <a:pt x="87772" y="80093"/>
                </a:cubicBezTo>
                <a:cubicBezTo>
                  <a:pt x="95898" y="76042"/>
                  <a:pt x="103149" y="70263"/>
                  <a:pt x="108893" y="62987"/>
                </a:cubicBezTo>
                <a:close/>
                <a:moveTo>
                  <a:pt x="111997" y="48352"/>
                </a:moveTo>
                <a:cubicBezTo>
                  <a:pt x="109700" y="37715"/>
                  <a:pt x="104172" y="28286"/>
                  <a:pt x="96490" y="21123"/>
                </a:cubicBezTo>
                <a:cubicBezTo>
                  <a:pt x="93775" y="24712"/>
                  <a:pt x="91592" y="28582"/>
                  <a:pt x="89828" y="32588"/>
                </a:cubicBezTo>
                <a:cubicBezTo>
                  <a:pt x="98115" y="36327"/>
                  <a:pt x="105653" y="41662"/>
                  <a:pt x="111997" y="48352"/>
                </a:cubicBezTo>
                <a:close/>
                <a:moveTo>
                  <a:pt x="112044" y="71427"/>
                </a:moveTo>
                <a:cubicBezTo>
                  <a:pt x="105949" y="78076"/>
                  <a:pt x="98693" y="83450"/>
                  <a:pt x="90692" y="87326"/>
                </a:cubicBezTo>
                <a:cubicBezTo>
                  <a:pt x="92451" y="91123"/>
                  <a:pt x="94624" y="94770"/>
                  <a:pt x="97268" y="98161"/>
                </a:cubicBezTo>
                <a:cubicBezTo>
                  <a:pt x="104590" y="91027"/>
                  <a:pt x="109851" y="81796"/>
                  <a:pt x="112044" y="71427"/>
                </a:cubicBezTo>
                <a:close/>
                <a:moveTo>
                  <a:pt x="120000" y="60000"/>
                </a:moveTo>
                <a:cubicBezTo>
                  <a:pt x="120000" y="93137"/>
                  <a:pt x="93119" y="120000"/>
                  <a:pt x="59960" y="120000"/>
                </a:cubicBezTo>
                <a:cubicBezTo>
                  <a:pt x="27805" y="120000"/>
                  <a:pt x="1554" y="94738"/>
                  <a:pt x="72" y="62987"/>
                </a:cubicBezTo>
                <a:lnTo>
                  <a:pt x="0" y="62987"/>
                </a:lnTo>
                <a:lnTo>
                  <a:pt x="0" y="56211"/>
                </a:lnTo>
                <a:lnTo>
                  <a:pt x="103" y="56211"/>
                </a:lnTo>
                <a:cubicBezTo>
                  <a:pt x="1902" y="26359"/>
                  <a:pt x="25603" y="2427"/>
                  <a:pt x="55368" y="231"/>
                </a:cubicBezTo>
                <a:lnTo>
                  <a:pt x="55368" y="0"/>
                </a:lnTo>
                <a:lnTo>
                  <a:pt x="59960" y="0"/>
                </a:lnTo>
                <a:lnTo>
                  <a:pt x="62149" y="0"/>
                </a:lnTo>
                <a:lnTo>
                  <a:pt x="62149" y="110"/>
                </a:lnTo>
                <a:cubicBezTo>
                  <a:pt x="94295" y="1191"/>
                  <a:pt x="120000" y="27595"/>
                  <a:pt x="120000" y="60000"/>
                </a:cubicBezTo>
                <a:close/>
              </a:path>
            </a:pathLst>
          </a:custGeom>
          <a:solidFill>
            <a:srgbClr val="3F3F3F"/>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dk1"/>
              </a:solidFill>
              <a:latin typeface="Arial"/>
              <a:ea typeface="Arial"/>
              <a:cs typeface="Arial"/>
              <a:sym typeface="Arial"/>
            </a:endParaRPr>
          </a:p>
        </p:txBody>
      </p:sp>
      <p:sp>
        <p:nvSpPr>
          <p:cNvPr id="2" name="TextBox 1">
            <a:extLst>
              <a:ext uri="{FF2B5EF4-FFF2-40B4-BE49-F238E27FC236}">
                <a16:creationId xmlns:a16="http://schemas.microsoft.com/office/drawing/2014/main" id="{CC100B0B-B203-4C7C-8611-7D2D73840E32}"/>
              </a:ext>
            </a:extLst>
          </p:cNvPr>
          <p:cNvSpPr txBox="1"/>
          <p:nvPr/>
        </p:nvSpPr>
        <p:spPr>
          <a:xfrm>
            <a:off x="428625" y="3546203"/>
            <a:ext cx="2991209" cy="646331"/>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US" sz="1200" b="1" dirty="0">
                <a:solidFill>
                  <a:srgbClr val="595959"/>
                </a:solidFill>
              </a:rPr>
              <a:t>Student Registration</a:t>
            </a:r>
          </a:p>
          <a:p>
            <a:pPr algn="r"/>
            <a:r>
              <a:rPr lang="en-US" sz="1200" dirty="0">
                <a:solidFill>
                  <a:srgbClr val="595959"/>
                </a:solidFill>
              </a:rPr>
              <a:t>All EGI students will have to apply via RTOM before registering for your class</a:t>
            </a:r>
          </a:p>
        </p:txBody>
      </p:sp>
      <p:sp>
        <p:nvSpPr>
          <p:cNvPr id="3" name="TextBox 2">
            <a:extLst>
              <a:ext uri="{FF2B5EF4-FFF2-40B4-BE49-F238E27FC236}">
                <a16:creationId xmlns:a16="http://schemas.microsoft.com/office/drawing/2014/main" id="{76C77CB1-389C-4EF8-B792-4CFEF4EB074C}"/>
              </a:ext>
            </a:extLst>
          </p:cNvPr>
          <p:cNvSpPr txBox="1"/>
          <p:nvPr/>
        </p:nvSpPr>
        <p:spPr>
          <a:xfrm>
            <a:off x="6134100" y="2021113"/>
            <a:ext cx="2749970" cy="1015663"/>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b="1" dirty="0">
                <a:solidFill>
                  <a:srgbClr val="595959"/>
                </a:solidFill>
              </a:rPr>
              <a:t>No USI (Qualification)</a:t>
            </a:r>
            <a:endParaRPr lang="en-US" dirty="0"/>
          </a:p>
          <a:p>
            <a:r>
              <a:rPr lang="en-US" sz="1200" dirty="0">
                <a:solidFill>
                  <a:srgbClr val="595959"/>
                </a:solidFill>
              </a:rPr>
              <a:t>No Qualification will be released (Certificate awards, transcripts, completion letters or statements of attainment)</a:t>
            </a:r>
            <a:endParaRPr lang="en-US" sz="1200" b="1" dirty="0">
              <a:solidFill>
                <a:srgbClr val="595959"/>
              </a:solidFill>
            </a:endParaRPr>
          </a:p>
        </p:txBody>
      </p:sp>
      <p:sp>
        <p:nvSpPr>
          <p:cNvPr id="35" name="TextBox 34">
            <a:extLst>
              <a:ext uri="{FF2B5EF4-FFF2-40B4-BE49-F238E27FC236}">
                <a16:creationId xmlns:a16="http://schemas.microsoft.com/office/drawing/2014/main" id="{97632B27-3787-465F-B890-C96007238AEB}"/>
              </a:ext>
            </a:extLst>
          </p:cNvPr>
          <p:cNvSpPr txBox="1"/>
          <p:nvPr/>
        </p:nvSpPr>
        <p:spPr>
          <a:xfrm>
            <a:off x="4783617" y="3895725"/>
            <a:ext cx="4133850" cy="646331"/>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b="1" dirty="0">
                <a:solidFill>
                  <a:srgbClr val="595959"/>
                </a:solidFill>
              </a:rPr>
              <a:t>USI uploaded to RTOM</a:t>
            </a:r>
            <a:endParaRPr lang="en-US"/>
          </a:p>
          <a:p>
            <a:r>
              <a:rPr lang="en-US" sz="1200" dirty="0">
                <a:solidFill>
                  <a:srgbClr val="595959"/>
                </a:solidFill>
              </a:rPr>
              <a:t>If your already have a USI, please present it to student services during registration</a:t>
            </a:r>
          </a:p>
        </p:txBody>
      </p:sp>
    </p:spTree>
    <p:extLst>
      <p:ext uri="{BB962C8B-B14F-4D97-AF65-F5344CB8AC3E}">
        <p14:creationId xmlns:p14="http://schemas.microsoft.com/office/powerpoint/2010/main" val="139724482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sp>
        <p:nvSpPr>
          <p:cNvPr id="245" name="Shape 245"/>
          <p:cNvSpPr txBox="1">
            <a:spLocks noGrp="1"/>
          </p:cNvSpPr>
          <p:nvPr>
            <p:ph type="title"/>
          </p:nvPr>
        </p:nvSpPr>
        <p:spPr>
          <a:xfrm>
            <a:off x="0" y="119010"/>
            <a:ext cx="9144000" cy="884466"/>
          </a:xfrm>
          <a:prstGeom prst="rect">
            <a:avLst/>
          </a:prstGeom>
          <a:noFill/>
          <a:ln>
            <a:noFill/>
          </a:ln>
        </p:spPr>
        <p:txBody>
          <a:bodyPr wrap="square" lIns="91425" tIns="45700" rIns="91425" bIns="45700" anchor="ctr" anchorCtr="0">
            <a:noAutofit/>
          </a:bodyPr>
          <a:lstStyle/>
          <a:p>
            <a:pPr marL="0" marR="0" lvl="0" indent="0" algn="ctr" rtl="0">
              <a:spcBef>
                <a:spcPts val="0"/>
              </a:spcBef>
              <a:buClr>
                <a:srgbClr val="E54632"/>
              </a:buClr>
              <a:buSzPct val="25000"/>
              <a:buFont typeface="Arial"/>
              <a:buNone/>
            </a:pPr>
            <a:r>
              <a:rPr lang="en-US" sz="3600" b="1" i="0" u="none" strike="noStrike" cap="none">
                <a:solidFill>
                  <a:srgbClr val="E54632"/>
                </a:solidFill>
                <a:latin typeface="Arial"/>
                <a:ea typeface="Arial"/>
                <a:cs typeface="Arial"/>
                <a:sym typeface="Arial"/>
              </a:rPr>
              <a:t>Academic Progress</a:t>
            </a:r>
            <a:r>
              <a:rPr lang="en" sz="3600" b="1" i="0" u="none" strike="noStrike" cap="none">
                <a:solidFill>
                  <a:schemeClr val="dk1"/>
                </a:solidFill>
                <a:latin typeface="Arial"/>
                <a:ea typeface="Arial"/>
                <a:cs typeface="Arial"/>
                <a:sym typeface="Arial"/>
              </a:rPr>
              <a:t> </a:t>
            </a:r>
            <a:r>
              <a:rPr lang="en-US" sz="3600" b="1" i="0" u="none" strike="noStrike" cap="none">
                <a:solidFill>
                  <a:srgbClr val="595959"/>
                </a:solidFill>
                <a:latin typeface="Arial"/>
                <a:ea typeface="Arial"/>
                <a:cs typeface="Arial"/>
                <a:sym typeface="Arial"/>
              </a:rPr>
              <a:t>Requirement</a:t>
            </a:r>
            <a:endParaRPr lang="en" sz="3600" b="1" i="0" u="none" strike="noStrike" cap="none">
              <a:solidFill>
                <a:srgbClr val="595959"/>
              </a:solidFill>
              <a:latin typeface="Arial"/>
              <a:ea typeface="Arial"/>
              <a:cs typeface="Arial"/>
              <a:sym typeface="Arial"/>
            </a:endParaRPr>
          </a:p>
        </p:txBody>
      </p:sp>
      <p:sp>
        <p:nvSpPr>
          <p:cNvPr id="246" name="Shape 246"/>
          <p:cNvSpPr/>
          <p:nvPr/>
        </p:nvSpPr>
        <p:spPr>
          <a:xfrm>
            <a:off x="0" y="2668050"/>
            <a:ext cx="9144000" cy="36000"/>
          </a:xfrm>
          <a:prstGeom prst="rect">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248" name="Shape 248"/>
          <p:cNvSpPr/>
          <p:nvPr/>
        </p:nvSpPr>
        <p:spPr>
          <a:xfrm>
            <a:off x="1220219" y="2569684"/>
            <a:ext cx="229442" cy="229442"/>
          </a:xfrm>
          <a:prstGeom prst="diamond">
            <a:avLst/>
          </a:prstGeom>
          <a:solidFill>
            <a:schemeClr val="lt1"/>
          </a:solidFill>
          <a:ln w="50800" cap="flat" cmpd="sng">
            <a:solidFill>
              <a:srgbClr val="E54632"/>
            </a:solidFill>
            <a:prstDash val="solid"/>
            <a:round/>
            <a:headEnd type="none" w="med" len="med"/>
            <a:tailEnd type="none" w="med" len="med"/>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249" name="Shape 249"/>
          <p:cNvSpPr/>
          <p:nvPr/>
        </p:nvSpPr>
        <p:spPr>
          <a:xfrm>
            <a:off x="2511118" y="2569684"/>
            <a:ext cx="229442" cy="229442"/>
          </a:xfrm>
          <a:prstGeom prst="diamond">
            <a:avLst/>
          </a:prstGeom>
          <a:solidFill>
            <a:schemeClr val="lt1"/>
          </a:solidFill>
          <a:ln w="50800" cap="flat" cmpd="sng">
            <a:solidFill>
              <a:srgbClr val="E54632"/>
            </a:solidFill>
            <a:prstDash val="solid"/>
            <a:round/>
            <a:headEnd type="none" w="med" len="med"/>
            <a:tailEnd type="none" w="med" len="med"/>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250" name="Shape 250"/>
          <p:cNvSpPr/>
          <p:nvPr/>
        </p:nvSpPr>
        <p:spPr>
          <a:xfrm>
            <a:off x="3806923" y="2569684"/>
            <a:ext cx="229442" cy="229442"/>
          </a:xfrm>
          <a:prstGeom prst="diamond">
            <a:avLst/>
          </a:prstGeom>
          <a:solidFill>
            <a:schemeClr val="lt1"/>
          </a:solidFill>
          <a:ln w="50800" cap="flat" cmpd="sng">
            <a:solidFill>
              <a:srgbClr val="E54632"/>
            </a:solidFill>
            <a:prstDash val="solid"/>
            <a:round/>
            <a:headEnd type="none" w="med" len="med"/>
            <a:tailEnd type="none" w="med" len="med"/>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251" name="Shape 251"/>
          <p:cNvSpPr/>
          <p:nvPr/>
        </p:nvSpPr>
        <p:spPr>
          <a:xfrm>
            <a:off x="5102728" y="2569684"/>
            <a:ext cx="229442" cy="229442"/>
          </a:xfrm>
          <a:prstGeom prst="diamond">
            <a:avLst/>
          </a:prstGeom>
          <a:solidFill>
            <a:schemeClr val="lt1"/>
          </a:solidFill>
          <a:ln w="50800" cap="flat" cmpd="sng">
            <a:solidFill>
              <a:srgbClr val="E54632"/>
            </a:solidFill>
            <a:prstDash val="solid"/>
            <a:round/>
            <a:headEnd type="none" w="med" len="med"/>
            <a:tailEnd type="none" w="med" len="med"/>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252" name="Shape 252"/>
          <p:cNvSpPr/>
          <p:nvPr/>
        </p:nvSpPr>
        <p:spPr>
          <a:xfrm>
            <a:off x="7694338" y="2569684"/>
            <a:ext cx="229442" cy="229442"/>
          </a:xfrm>
          <a:prstGeom prst="diamond">
            <a:avLst/>
          </a:prstGeom>
          <a:solidFill>
            <a:schemeClr val="lt1"/>
          </a:solidFill>
          <a:ln w="50800" cap="flat" cmpd="sng">
            <a:solidFill>
              <a:srgbClr val="E54632"/>
            </a:solidFill>
            <a:prstDash val="solid"/>
            <a:round/>
            <a:headEnd type="none" w="med" len="med"/>
            <a:tailEnd type="none" w="med" len="med"/>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grpSp>
        <p:nvGrpSpPr>
          <p:cNvPr id="259" name="Shape 259"/>
          <p:cNvGrpSpPr/>
          <p:nvPr/>
        </p:nvGrpSpPr>
        <p:grpSpPr>
          <a:xfrm>
            <a:off x="540000" y="1268388"/>
            <a:ext cx="1589881" cy="1081951"/>
            <a:chOff x="1062658" y="3986014"/>
            <a:chExt cx="1728192" cy="1081951"/>
          </a:xfrm>
        </p:grpSpPr>
        <p:sp>
          <p:nvSpPr>
            <p:cNvPr id="260" name="Shape 260"/>
            <p:cNvSpPr txBox="1"/>
            <p:nvPr/>
          </p:nvSpPr>
          <p:spPr>
            <a:xfrm>
              <a:off x="1062658" y="3986014"/>
              <a:ext cx="1728192" cy="307777"/>
            </a:xfrm>
            <a:prstGeom prst="rect">
              <a:avLst/>
            </a:prstGeom>
            <a:noFill/>
            <a:ln>
              <a:noFill/>
            </a:ln>
          </p:spPr>
          <p:txBody>
            <a:bodyPr wrap="square" lIns="91425" tIns="45700" rIns="91425" bIns="45700" anchor="t" anchorCtr="0">
              <a:noAutofit/>
            </a:bodyPr>
            <a:lstStyle/>
            <a:p>
              <a:pPr marL="0" marR="0" lvl="0" indent="0" algn="ctr" rtl="0">
                <a:spcBef>
                  <a:spcPts val="0"/>
                </a:spcBef>
                <a:buSzPct val="25000"/>
                <a:buNone/>
              </a:pPr>
              <a:r>
                <a:rPr lang="en-US" sz="1400" b="1">
                  <a:solidFill>
                    <a:srgbClr val="595959"/>
                  </a:solidFill>
                  <a:latin typeface="Calibri"/>
                  <a:ea typeface="Calibri"/>
                  <a:cs typeface="Calibri"/>
                  <a:sym typeface="Calibri"/>
                </a:rPr>
                <a:t>Complete Course</a:t>
              </a:r>
              <a:endParaRPr lang="en" sz="1400" b="1">
                <a:solidFill>
                  <a:srgbClr val="595959"/>
                </a:solidFill>
                <a:latin typeface="Calibri"/>
                <a:ea typeface="Calibri"/>
                <a:cs typeface="Calibri"/>
                <a:sym typeface="Calibri"/>
              </a:endParaRPr>
            </a:p>
          </p:txBody>
        </p:sp>
        <p:sp>
          <p:nvSpPr>
            <p:cNvPr id="261" name="Shape 261"/>
            <p:cNvSpPr txBox="1"/>
            <p:nvPr/>
          </p:nvSpPr>
          <p:spPr>
            <a:xfrm>
              <a:off x="1062658" y="4236968"/>
              <a:ext cx="1728192" cy="830997"/>
            </a:xfrm>
            <a:prstGeom prst="rect">
              <a:avLst/>
            </a:prstGeom>
            <a:noFill/>
            <a:ln>
              <a:noFill/>
            </a:ln>
          </p:spPr>
          <p:txBody>
            <a:bodyPr wrap="square" lIns="91425" tIns="45700" rIns="91425" bIns="45700" anchor="t" anchorCtr="0">
              <a:noAutofit/>
            </a:bodyPr>
            <a:lstStyle/>
            <a:p>
              <a:pPr marL="0" marR="0" lvl="0" indent="0" algn="ctr" rtl="0">
                <a:spcBef>
                  <a:spcPts val="0"/>
                </a:spcBef>
                <a:buSzPct val="25000"/>
                <a:buNone/>
              </a:pPr>
              <a:r>
                <a:rPr lang="en-US" sz="1200">
                  <a:solidFill>
                    <a:srgbClr val="595959"/>
                  </a:solidFill>
                  <a:latin typeface="Arial"/>
                  <a:ea typeface="Arial"/>
                  <a:cs typeface="Arial"/>
                  <a:sym typeface="Arial"/>
                </a:rPr>
                <a:t>Students are expected to complete their course in the expected duration.</a:t>
              </a:r>
              <a:endParaRPr lang="en" sz="1200">
                <a:solidFill>
                  <a:srgbClr val="595959"/>
                </a:solidFill>
                <a:latin typeface="Arial"/>
                <a:ea typeface="Arial"/>
                <a:cs typeface="Arial"/>
                <a:sym typeface="Arial"/>
              </a:endParaRPr>
            </a:p>
          </p:txBody>
        </p:sp>
      </p:grpSp>
      <p:grpSp>
        <p:nvGrpSpPr>
          <p:cNvPr id="262" name="Shape 262"/>
          <p:cNvGrpSpPr/>
          <p:nvPr/>
        </p:nvGrpSpPr>
        <p:grpSpPr>
          <a:xfrm>
            <a:off x="6731287" y="3016075"/>
            <a:ext cx="1872714" cy="1081951"/>
            <a:chOff x="755221" y="3986014"/>
            <a:chExt cx="2035630" cy="1081951"/>
          </a:xfrm>
        </p:grpSpPr>
        <p:sp>
          <p:nvSpPr>
            <p:cNvPr id="263" name="Shape 263"/>
            <p:cNvSpPr txBox="1"/>
            <p:nvPr/>
          </p:nvSpPr>
          <p:spPr>
            <a:xfrm>
              <a:off x="755221" y="3986014"/>
              <a:ext cx="2035630" cy="307777"/>
            </a:xfrm>
            <a:prstGeom prst="rect">
              <a:avLst/>
            </a:prstGeom>
            <a:noFill/>
            <a:ln>
              <a:noFill/>
            </a:ln>
          </p:spPr>
          <p:txBody>
            <a:bodyPr wrap="square" lIns="91425" tIns="45700" rIns="91425" bIns="45700" anchor="t" anchorCtr="0">
              <a:noAutofit/>
            </a:bodyPr>
            <a:lstStyle/>
            <a:p>
              <a:pPr marL="0" marR="0" lvl="0" indent="0" algn="ctr" rtl="0">
                <a:spcBef>
                  <a:spcPts val="0"/>
                </a:spcBef>
                <a:buSzPct val="25000"/>
                <a:buNone/>
              </a:pPr>
              <a:r>
                <a:rPr lang="en-US" sz="1300" b="1">
                  <a:solidFill>
                    <a:srgbClr val="FF0000"/>
                  </a:solidFill>
                  <a:latin typeface="Calibri"/>
                  <a:ea typeface="Calibri"/>
                  <a:cs typeface="Calibri"/>
                  <a:sym typeface="Calibri"/>
                </a:rPr>
                <a:t>Enrollment Cancellation</a:t>
              </a:r>
              <a:endParaRPr lang="en" sz="1300" b="1">
                <a:solidFill>
                  <a:srgbClr val="FF0000"/>
                </a:solidFill>
                <a:latin typeface="Calibri"/>
                <a:ea typeface="Calibri"/>
                <a:cs typeface="Calibri"/>
                <a:sym typeface="Calibri"/>
              </a:endParaRPr>
            </a:p>
          </p:txBody>
        </p:sp>
        <p:sp>
          <p:nvSpPr>
            <p:cNvPr id="264" name="Shape 264"/>
            <p:cNvSpPr txBox="1"/>
            <p:nvPr/>
          </p:nvSpPr>
          <p:spPr>
            <a:xfrm>
              <a:off x="1062658" y="4236968"/>
              <a:ext cx="1728192" cy="830997"/>
            </a:xfrm>
            <a:prstGeom prst="rect">
              <a:avLst/>
            </a:prstGeom>
            <a:noFill/>
            <a:ln>
              <a:noFill/>
            </a:ln>
          </p:spPr>
          <p:txBody>
            <a:bodyPr wrap="square" lIns="91425" tIns="45700" rIns="91425" bIns="45700" anchor="t" anchorCtr="0">
              <a:noAutofit/>
            </a:bodyPr>
            <a:lstStyle/>
            <a:p>
              <a:pPr marL="0" marR="0" lvl="0" indent="0" algn="ctr" rtl="0">
                <a:spcBef>
                  <a:spcPts val="0"/>
                </a:spcBef>
                <a:buSzPct val="25000"/>
                <a:buNone/>
              </a:pPr>
              <a:r>
                <a:rPr lang="en" sz="1200">
                  <a:solidFill>
                    <a:srgbClr val="595959"/>
                  </a:solidFill>
                  <a:latin typeface="Arial"/>
                  <a:ea typeface="Arial"/>
                  <a:cs typeface="Arial"/>
                  <a:sym typeface="Arial"/>
                </a:rPr>
                <a:t>Failing to meet the visa conditions may lead to cancellation of enrollment.</a:t>
              </a:r>
            </a:p>
          </p:txBody>
        </p:sp>
      </p:grpSp>
      <p:grpSp>
        <p:nvGrpSpPr>
          <p:cNvPr id="265" name="Shape 265"/>
          <p:cNvGrpSpPr/>
          <p:nvPr/>
        </p:nvGrpSpPr>
        <p:grpSpPr>
          <a:xfrm>
            <a:off x="1830898" y="3016075"/>
            <a:ext cx="1589881" cy="1081951"/>
            <a:chOff x="1062658" y="3986014"/>
            <a:chExt cx="1728192" cy="1081951"/>
          </a:xfrm>
        </p:grpSpPr>
        <p:sp>
          <p:nvSpPr>
            <p:cNvPr id="266" name="Shape 266"/>
            <p:cNvSpPr txBox="1"/>
            <p:nvPr/>
          </p:nvSpPr>
          <p:spPr>
            <a:xfrm>
              <a:off x="1062658" y="3986014"/>
              <a:ext cx="1728192" cy="307777"/>
            </a:xfrm>
            <a:prstGeom prst="rect">
              <a:avLst/>
            </a:prstGeom>
            <a:noFill/>
            <a:ln>
              <a:noFill/>
            </a:ln>
          </p:spPr>
          <p:txBody>
            <a:bodyPr wrap="square" lIns="91425" tIns="45700" rIns="91425" bIns="45700" anchor="t" anchorCtr="0">
              <a:noAutofit/>
            </a:bodyPr>
            <a:lstStyle/>
            <a:p>
              <a:pPr marL="0" marR="0" lvl="0" indent="0" algn="ctr" rtl="0">
                <a:spcBef>
                  <a:spcPts val="0"/>
                </a:spcBef>
                <a:buSzPct val="25000"/>
                <a:buNone/>
              </a:pPr>
              <a:r>
                <a:rPr lang="en-US" sz="1400" b="1">
                  <a:solidFill>
                    <a:srgbClr val="E54632"/>
                  </a:solidFill>
                  <a:latin typeface="Calibri"/>
                  <a:ea typeface="Calibri"/>
                  <a:cs typeface="Calibri"/>
                  <a:sym typeface="Calibri"/>
                </a:rPr>
                <a:t>Warning Letters</a:t>
              </a:r>
              <a:endParaRPr lang="en" sz="1400" b="1">
                <a:solidFill>
                  <a:srgbClr val="E54632"/>
                </a:solidFill>
                <a:latin typeface="Calibri"/>
                <a:ea typeface="Calibri"/>
                <a:cs typeface="Calibri"/>
                <a:sym typeface="Calibri"/>
              </a:endParaRPr>
            </a:p>
          </p:txBody>
        </p:sp>
        <p:sp>
          <p:nvSpPr>
            <p:cNvPr id="267" name="Shape 267"/>
            <p:cNvSpPr txBox="1"/>
            <p:nvPr/>
          </p:nvSpPr>
          <p:spPr>
            <a:xfrm>
              <a:off x="1062658" y="4236968"/>
              <a:ext cx="1728192" cy="830997"/>
            </a:xfrm>
            <a:prstGeom prst="rect">
              <a:avLst/>
            </a:prstGeom>
            <a:noFill/>
            <a:ln>
              <a:noFill/>
            </a:ln>
          </p:spPr>
          <p:txBody>
            <a:bodyPr wrap="square" lIns="91425" tIns="45700" rIns="91425" bIns="45700" anchor="t" anchorCtr="0">
              <a:noAutofit/>
            </a:bodyPr>
            <a:lstStyle/>
            <a:p>
              <a:pPr marL="0" marR="0" lvl="0" indent="0" algn="ctr" rtl="0">
                <a:spcBef>
                  <a:spcPts val="0"/>
                </a:spcBef>
                <a:buSzPct val="25000"/>
                <a:buNone/>
              </a:pPr>
              <a:r>
                <a:rPr lang="en-US" sz="1200" dirty="0">
                  <a:solidFill>
                    <a:srgbClr val="595959"/>
                  </a:solidFill>
                  <a:latin typeface="Arial"/>
                  <a:ea typeface="Arial"/>
                  <a:cs typeface="Arial"/>
                  <a:sym typeface="Arial"/>
                </a:rPr>
                <a:t>Failing to meet academic progress, they will be sent warning letters.</a:t>
              </a:r>
              <a:endParaRPr lang="en" sz="1200" dirty="0">
                <a:solidFill>
                  <a:srgbClr val="595959"/>
                </a:solidFill>
                <a:latin typeface="Arial"/>
                <a:ea typeface="Arial"/>
                <a:cs typeface="Arial"/>
                <a:sym typeface="Arial"/>
              </a:endParaRPr>
            </a:p>
          </p:txBody>
        </p:sp>
      </p:grpSp>
      <p:grpSp>
        <p:nvGrpSpPr>
          <p:cNvPr id="268" name="Shape 268"/>
          <p:cNvGrpSpPr/>
          <p:nvPr/>
        </p:nvGrpSpPr>
        <p:grpSpPr>
          <a:xfrm>
            <a:off x="4300995" y="3016075"/>
            <a:ext cx="1861304" cy="1081951"/>
            <a:chOff x="1062658" y="3986014"/>
            <a:chExt cx="1728192" cy="1081951"/>
          </a:xfrm>
        </p:grpSpPr>
        <p:sp>
          <p:nvSpPr>
            <p:cNvPr id="269" name="Shape 269"/>
            <p:cNvSpPr txBox="1"/>
            <p:nvPr/>
          </p:nvSpPr>
          <p:spPr>
            <a:xfrm>
              <a:off x="1062658" y="3986014"/>
              <a:ext cx="1728192" cy="307777"/>
            </a:xfrm>
            <a:prstGeom prst="rect">
              <a:avLst/>
            </a:prstGeom>
            <a:noFill/>
            <a:ln>
              <a:noFill/>
            </a:ln>
          </p:spPr>
          <p:txBody>
            <a:bodyPr wrap="square" lIns="91425" tIns="45700" rIns="91425" bIns="45700" anchor="t" anchorCtr="0">
              <a:noAutofit/>
            </a:bodyPr>
            <a:lstStyle/>
            <a:p>
              <a:pPr marL="0" marR="0" lvl="0" indent="0" algn="ctr" rtl="0">
                <a:spcBef>
                  <a:spcPts val="0"/>
                </a:spcBef>
                <a:buSzPct val="25000"/>
                <a:buNone/>
              </a:pPr>
              <a:r>
                <a:rPr lang="en-US" sz="1300" b="1" dirty="0">
                  <a:solidFill>
                    <a:srgbClr val="FF0000"/>
                  </a:solidFill>
                  <a:latin typeface="Calibri"/>
                  <a:ea typeface="Calibri"/>
                  <a:cs typeface="Calibri"/>
                  <a:sym typeface="Calibri"/>
                </a:rPr>
                <a:t>Intention to Report</a:t>
              </a:r>
              <a:endParaRPr lang="en" sz="1300" b="1" dirty="0">
                <a:solidFill>
                  <a:srgbClr val="FF0000"/>
                </a:solidFill>
                <a:latin typeface="Calibri"/>
                <a:ea typeface="Calibri"/>
                <a:cs typeface="Calibri"/>
                <a:sym typeface="Calibri"/>
              </a:endParaRPr>
            </a:p>
          </p:txBody>
        </p:sp>
        <p:sp>
          <p:nvSpPr>
            <p:cNvPr id="270" name="Shape 270"/>
            <p:cNvSpPr txBox="1"/>
            <p:nvPr/>
          </p:nvSpPr>
          <p:spPr>
            <a:xfrm>
              <a:off x="1062658" y="4236968"/>
              <a:ext cx="1728192" cy="830997"/>
            </a:xfrm>
            <a:prstGeom prst="rect">
              <a:avLst/>
            </a:prstGeom>
            <a:noFill/>
            <a:ln>
              <a:noFill/>
            </a:ln>
          </p:spPr>
          <p:txBody>
            <a:bodyPr wrap="square" lIns="91425" tIns="45700" rIns="91425" bIns="45700" anchor="t" anchorCtr="0">
              <a:noAutofit/>
            </a:bodyPr>
            <a:lstStyle/>
            <a:p>
              <a:pPr lvl="0" algn="ctr">
                <a:buSzPct val="25000"/>
              </a:pPr>
              <a:r>
                <a:rPr lang="en-US" sz="1200" dirty="0">
                  <a:solidFill>
                    <a:srgbClr val="595959"/>
                  </a:solidFill>
                </a:rPr>
                <a:t>Intention to report will be sent if a students does not meet the course progress requirement.</a:t>
              </a:r>
              <a:endParaRPr lang="en" sz="1200" dirty="0">
                <a:solidFill>
                  <a:srgbClr val="595959"/>
                </a:solidFill>
              </a:endParaRPr>
            </a:p>
          </p:txBody>
        </p:sp>
      </p:grpSp>
      <p:grpSp>
        <p:nvGrpSpPr>
          <p:cNvPr id="271" name="Shape 271"/>
          <p:cNvGrpSpPr/>
          <p:nvPr/>
        </p:nvGrpSpPr>
        <p:grpSpPr>
          <a:xfrm>
            <a:off x="3126703" y="1268388"/>
            <a:ext cx="1589881" cy="1081951"/>
            <a:chOff x="1062658" y="3986014"/>
            <a:chExt cx="1728192" cy="1081951"/>
          </a:xfrm>
        </p:grpSpPr>
        <p:sp>
          <p:nvSpPr>
            <p:cNvPr id="272" name="Shape 272"/>
            <p:cNvSpPr txBox="1"/>
            <p:nvPr/>
          </p:nvSpPr>
          <p:spPr>
            <a:xfrm>
              <a:off x="1062658" y="3986014"/>
              <a:ext cx="1728192" cy="307777"/>
            </a:xfrm>
            <a:prstGeom prst="rect">
              <a:avLst/>
            </a:prstGeom>
            <a:noFill/>
            <a:ln>
              <a:noFill/>
            </a:ln>
          </p:spPr>
          <p:txBody>
            <a:bodyPr wrap="square" lIns="91425" tIns="45700" rIns="91425" bIns="45700" anchor="t" anchorCtr="0">
              <a:noAutofit/>
            </a:bodyPr>
            <a:lstStyle/>
            <a:p>
              <a:pPr marL="0" marR="0" lvl="0" indent="0" algn="ctr" rtl="0">
                <a:spcBef>
                  <a:spcPts val="0"/>
                </a:spcBef>
                <a:buSzPct val="25000"/>
                <a:buNone/>
              </a:pPr>
              <a:r>
                <a:rPr lang="en-US" sz="1400" b="1">
                  <a:solidFill>
                    <a:srgbClr val="595959"/>
                  </a:solidFill>
                  <a:latin typeface="Calibri"/>
                  <a:ea typeface="Calibri"/>
                  <a:cs typeface="Calibri"/>
                  <a:sym typeface="Calibri"/>
                </a:rPr>
                <a:t>Academic Progress</a:t>
              </a:r>
              <a:endParaRPr lang="en" sz="1400" b="1">
                <a:solidFill>
                  <a:srgbClr val="595959"/>
                </a:solidFill>
                <a:latin typeface="Calibri"/>
                <a:ea typeface="Calibri"/>
                <a:cs typeface="Calibri"/>
                <a:sym typeface="Calibri"/>
              </a:endParaRPr>
            </a:p>
          </p:txBody>
        </p:sp>
        <p:sp>
          <p:nvSpPr>
            <p:cNvPr id="273" name="Shape 273"/>
            <p:cNvSpPr txBox="1"/>
            <p:nvPr/>
          </p:nvSpPr>
          <p:spPr>
            <a:xfrm>
              <a:off x="1062658" y="4236968"/>
              <a:ext cx="1728192" cy="830997"/>
            </a:xfrm>
            <a:prstGeom prst="rect">
              <a:avLst/>
            </a:prstGeom>
            <a:noFill/>
            <a:ln>
              <a:noFill/>
            </a:ln>
          </p:spPr>
          <p:txBody>
            <a:bodyPr wrap="square" lIns="91425" tIns="45700" rIns="91425" bIns="45700" anchor="t" anchorCtr="0">
              <a:noAutofit/>
            </a:bodyPr>
            <a:lstStyle/>
            <a:p>
              <a:pPr marL="0" marR="0" lvl="0" indent="0" algn="ctr" rtl="0">
                <a:spcBef>
                  <a:spcPts val="0"/>
                </a:spcBef>
                <a:buSzPct val="25000"/>
                <a:buNone/>
              </a:pPr>
              <a:r>
                <a:rPr lang="en-US" sz="1200">
                  <a:solidFill>
                    <a:srgbClr val="595959"/>
                  </a:solidFill>
                  <a:latin typeface="Arial"/>
                  <a:ea typeface="Arial"/>
                  <a:cs typeface="Arial"/>
                  <a:sym typeface="Arial"/>
                </a:rPr>
                <a:t>Students need to pass at least 50% of your units/subjects in a study period</a:t>
              </a:r>
              <a:r>
                <a:rPr lang="en" sz="1200">
                  <a:solidFill>
                    <a:srgbClr val="595959"/>
                  </a:solidFill>
                  <a:latin typeface="Arial"/>
                  <a:ea typeface="Arial"/>
                  <a:cs typeface="Arial"/>
                  <a:sym typeface="Arial"/>
                </a:rPr>
                <a:t>.</a:t>
              </a:r>
            </a:p>
          </p:txBody>
        </p:sp>
      </p:grpSp>
      <p:grpSp>
        <p:nvGrpSpPr>
          <p:cNvPr id="274" name="Shape 274"/>
          <p:cNvGrpSpPr/>
          <p:nvPr/>
        </p:nvGrpSpPr>
        <p:grpSpPr>
          <a:xfrm>
            <a:off x="5718313" y="1268388"/>
            <a:ext cx="1589881" cy="1081951"/>
            <a:chOff x="1062658" y="3986014"/>
            <a:chExt cx="1728192" cy="1081951"/>
          </a:xfrm>
        </p:grpSpPr>
        <p:sp>
          <p:nvSpPr>
            <p:cNvPr id="275" name="Shape 275"/>
            <p:cNvSpPr txBox="1"/>
            <p:nvPr/>
          </p:nvSpPr>
          <p:spPr>
            <a:xfrm>
              <a:off x="1062658" y="3986014"/>
              <a:ext cx="1728192" cy="307777"/>
            </a:xfrm>
            <a:prstGeom prst="rect">
              <a:avLst/>
            </a:prstGeom>
            <a:noFill/>
            <a:ln>
              <a:noFill/>
            </a:ln>
          </p:spPr>
          <p:txBody>
            <a:bodyPr wrap="square" lIns="91425" tIns="45700" rIns="91425" bIns="45700" anchor="t" anchorCtr="0">
              <a:noAutofit/>
            </a:bodyPr>
            <a:lstStyle/>
            <a:p>
              <a:pPr lvl="0" algn="ctr">
                <a:buSzPct val="25000"/>
              </a:pPr>
              <a:r>
                <a:rPr lang="en-US" b="1">
                  <a:solidFill>
                    <a:srgbClr val="595959"/>
                  </a:solidFill>
                  <a:latin typeface="Calibri"/>
                  <a:ea typeface="Calibri"/>
                  <a:cs typeface="Calibri"/>
                  <a:sym typeface="Calibri"/>
                </a:rPr>
                <a:t>Attendance</a:t>
              </a:r>
              <a:endParaRPr lang="en" b="1">
                <a:solidFill>
                  <a:srgbClr val="595959"/>
                </a:solidFill>
                <a:latin typeface="Calibri"/>
                <a:ea typeface="Calibri"/>
                <a:cs typeface="Calibri"/>
                <a:sym typeface="Calibri"/>
              </a:endParaRPr>
            </a:p>
          </p:txBody>
        </p:sp>
        <p:sp>
          <p:nvSpPr>
            <p:cNvPr id="276" name="Shape 276"/>
            <p:cNvSpPr txBox="1"/>
            <p:nvPr/>
          </p:nvSpPr>
          <p:spPr>
            <a:xfrm>
              <a:off x="1062658" y="4236968"/>
              <a:ext cx="1728192" cy="830997"/>
            </a:xfrm>
            <a:prstGeom prst="rect">
              <a:avLst/>
            </a:prstGeom>
            <a:noFill/>
            <a:ln>
              <a:noFill/>
            </a:ln>
          </p:spPr>
          <p:txBody>
            <a:bodyPr wrap="square" lIns="91425" tIns="45700" rIns="91425" bIns="45700" anchor="t" anchorCtr="0">
              <a:noAutofit/>
            </a:bodyPr>
            <a:lstStyle/>
            <a:p>
              <a:pPr marL="0" marR="0" lvl="0" indent="0" algn="ctr" rtl="0">
                <a:spcBef>
                  <a:spcPts val="0"/>
                </a:spcBef>
                <a:buSzPct val="25000"/>
                <a:buNone/>
              </a:pPr>
              <a:r>
                <a:rPr lang="en" sz="1200">
                  <a:solidFill>
                    <a:srgbClr val="595959"/>
                  </a:solidFill>
                  <a:latin typeface="Arial"/>
                  <a:ea typeface="Arial"/>
                  <a:cs typeface="Arial"/>
                  <a:sym typeface="Arial"/>
                </a:rPr>
                <a:t>Students are expected to attend atleast 80% of the class.</a:t>
              </a:r>
            </a:p>
          </p:txBody>
        </p:sp>
      </p:grpSp>
      <p:sp>
        <p:nvSpPr>
          <p:cNvPr id="34" name="Shape 252">
            <a:extLst>
              <a:ext uri="{FF2B5EF4-FFF2-40B4-BE49-F238E27FC236}">
                <a16:creationId xmlns:a16="http://schemas.microsoft.com/office/drawing/2014/main" id="{EDD884E8-2B72-4573-9F23-290326E0C64F}"/>
              </a:ext>
            </a:extLst>
          </p:cNvPr>
          <p:cNvSpPr/>
          <p:nvPr/>
        </p:nvSpPr>
        <p:spPr>
          <a:xfrm>
            <a:off x="6398533" y="2553329"/>
            <a:ext cx="229442" cy="229442"/>
          </a:xfrm>
          <a:prstGeom prst="diamond">
            <a:avLst/>
          </a:prstGeom>
          <a:solidFill>
            <a:schemeClr val="lt1"/>
          </a:solidFill>
          <a:ln w="50800" cap="flat" cmpd="sng">
            <a:solidFill>
              <a:srgbClr val="E54632"/>
            </a:solidFill>
            <a:prstDash val="solid"/>
            <a:round/>
            <a:headEnd type="none" w="med" len="med"/>
            <a:tailEnd type="none" w="med" len="med"/>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443"/>
        <p:cNvGrpSpPr/>
        <p:nvPr/>
      </p:nvGrpSpPr>
      <p:grpSpPr>
        <a:xfrm>
          <a:off x="0" y="0"/>
          <a:ext cx="0" cy="0"/>
          <a:chOff x="0" y="0"/>
          <a:chExt cx="0" cy="0"/>
        </a:xfrm>
      </p:grpSpPr>
      <p:sp>
        <p:nvSpPr>
          <p:cNvPr id="444" name="Shape 444"/>
          <p:cNvSpPr/>
          <p:nvPr/>
        </p:nvSpPr>
        <p:spPr>
          <a:xfrm>
            <a:off x="4061224" y="1203598"/>
            <a:ext cx="990802" cy="990802"/>
          </a:xfrm>
          <a:custGeom>
            <a:avLst/>
            <a:gdLst/>
            <a:ahLst/>
            <a:cxnLst/>
            <a:rect l="0" t="0" r="0" b="0"/>
            <a:pathLst>
              <a:path w="120000" h="120000" extrusionOk="0">
                <a:moveTo>
                  <a:pt x="0" y="60000"/>
                </a:moveTo>
                <a:cubicBezTo>
                  <a:pt x="0" y="26862"/>
                  <a:pt x="26862" y="0"/>
                  <a:pt x="60000" y="0"/>
                </a:cubicBezTo>
                <a:cubicBezTo>
                  <a:pt x="93137" y="0"/>
                  <a:pt x="120000" y="26862"/>
                  <a:pt x="120000" y="60000"/>
                </a:cubicBezTo>
                <a:cubicBezTo>
                  <a:pt x="120000" y="93137"/>
                  <a:pt x="93137" y="120000"/>
                  <a:pt x="60000" y="120000"/>
                </a:cubicBezTo>
                <a:cubicBezTo>
                  <a:pt x="26862" y="120000"/>
                  <a:pt x="0" y="93137"/>
                  <a:pt x="0" y="60000"/>
                </a:cubicBezTo>
                <a:close/>
              </a:path>
            </a:pathLst>
          </a:custGeom>
          <a:solidFill>
            <a:srgbClr val="FF0000"/>
          </a:solidFill>
          <a:ln w="25400" cap="flat" cmpd="sng">
            <a:solidFill>
              <a:schemeClr val="lt1"/>
            </a:solidFill>
            <a:prstDash val="solid"/>
            <a:round/>
            <a:headEnd type="none" w="med" len="med"/>
            <a:tailEnd type="none" w="med" len="med"/>
          </a:ln>
        </p:spPr>
        <p:txBody>
          <a:bodyPr wrap="square" lIns="217675" tIns="217675" rIns="217675" bIns="217675" anchor="ctr" anchorCtr="0">
            <a:noAutofit/>
          </a:bodyPr>
          <a:lstStyle/>
          <a:p>
            <a:pPr marL="0" marR="0" lvl="0" indent="0" algn="ctr" rtl="0">
              <a:lnSpc>
                <a:spcPct val="90000"/>
              </a:lnSpc>
              <a:spcBef>
                <a:spcPts val="0"/>
              </a:spcBef>
              <a:spcAft>
                <a:spcPts val="0"/>
              </a:spcAft>
              <a:buNone/>
            </a:pPr>
            <a:endParaRPr sz="3000">
              <a:solidFill>
                <a:schemeClr val="lt1"/>
              </a:solidFill>
              <a:latin typeface="Arial"/>
              <a:ea typeface="Arial"/>
              <a:cs typeface="Arial"/>
              <a:sym typeface="Arial"/>
            </a:endParaRPr>
          </a:p>
        </p:txBody>
      </p:sp>
      <p:sp>
        <p:nvSpPr>
          <p:cNvPr id="445" name="Shape 445"/>
          <p:cNvSpPr/>
          <p:nvPr/>
        </p:nvSpPr>
        <p:spPr>
          <a:xfrm rot="2160000">
            <a:off x="5020924" y="1965135"/>
            <a:ext cx="264268" cy="334396"/>
          </a:xfrm>
          <a:custGeom>
            <a:avLst/>
            <a:gdLst/>
            <a:ahLst/>
            <a:cxnLst/>
            <a:rect l="0" t="0" r="0" b="0"/>
            <a:pathLst>
              <a:path w="120000" h="120000" extrusionOk="0">
                <a:moveTo>
                  <a:pt x="0" y="23999"/>
                </a:moveTo>
                <a:lnTo>
                  <a:pt x="60000" y="23999"/>
                </a:lnTo>
                <a:lnTo>
                  <a:pt x="60000" y="0"/>
                </a:lnTo>
                <a:lnTo>
                  <a:pt x="120000" y="60000"/>
                </a:lnTo>
                <a:lnTo>
                  <a:pt x="60000" y="119999"/>
                </a:lnTo>
                <a:lnTo>
                  <a:pt x="60000" y="96000"/>
                </a:lnTo>
                <a:lnTo>
                  <a:pt x="0" y="96000"/>
                </a:lnTo>
                <a:lnTo>
                  <a:pt x="0" y="23999"/>
                </a:lnTo>
                <a:close/>
              </a:path>
            </a:pathLst>
          </a:custGeom>
          <a:solidFill>
            <a:srgbClr val="BFBFBF"/>
          </a:solidFill>
          <a:ln>
            <a:noFill/>
          </a:ln>
        </p:spPr>
        <p:txBody>
          <a:bodyPr wrap="square" lIns="0" tIns="82775" rIns="98125" bIns="82775" anchor="ctr" anchorCtr="0">
            <a:noAutofit/>
          </a:bodyPr>
          <a:lstStyle/>
          <a:p>
            <a:pPr marL="0" marR="0" lvl="0" indent="0" algn="ctr" rtl="0">
              <a:lnSpc>
                <a:spcPct val="90000"/>
              </a:lnSpc>
              <a:spcBef>
                <a:spcPts val="0"/>
              </a:spcBef>
              <a:spcAft>
                <a:spcPts val="0"/>
              </a:spcAft>
              <a:buNone/>
            </a:pPr>
            <a:endParaRPr sz="1200">
              <a:solidFill>
                <a:schemeClr val="lt1"/>
              </a:solidFill>
              <a:latin typeface="Arial"/>
              <a:ea typeface="Arial"/>
              <a:cs typeface="Arial"/>
              <a:sym typeface="Arial"/>
            </a:endParaRPr>
          </a:p>
        </p:txBody>
      </p:sp>
      <p:sp>
        <p:nvSpPr>
          <p:cNvPr id="446" name="Shape 446"/>
          <p:cNvSpPr/>
          <p:nvPr/>
        </p:nvSpPr>
        <p:spPr>
          <a:xfrm>
            <a:off x="5266192" y="2079058"/>
            <a:ext cx="990802" cy="990802"/>
          </a:xfrm>
          <a:custGeom>
            <a:avLst/>
            <a:gdLst/>
            <a:ahLst/>
            <a:cxnLst/>
            <a:rect l="0" t="0" r="0" b="0"/>
            <a:pathLst>
              <a:path w="120000" h="120000" extrusionOk="0">
                <a:moveTo>
                  <a:pt x="0" y="60000"/>
                </a:moveTo>
                <a:cubicBezTo>
                  <a:pt x="0" y="26862"/>
                  <a:pt x="26862" y="0"/>
                  <a:pt x="60000" y="0"/>
                </a:cubicBezTo>
                <a:cubicBezTo>
                  <a:pt x="93137" y="0"/>
                  <a:pt x="120000" y="26862"/>
                  <a:pt x="120000" y="60000"/>
                </a:cubicBezTo>
                <a:cubicBezTo>
                  <a:pt x="120000" y="93137"/>
                  <a:pt x="93137" y="120000"/>
                  <a:pt x="60000" y="120000"/>
                </a:cubicBezTo>
                <a:cubicBezTo>
                  <a:pt x="26862" y="120000"/>
                  <a:pt x="0" y="93137"/>
                  <a:pt x="0" y="60000"/>
                </a:cubicBezTo>
                <a:close/>
              </a:path>
            </a:pathLst>
          </a:custGeom>
          <a:solidFill>
            <a:srgbClr val="FF0000"/>
          </a:solidFill>
          <a:ln w="25400" cap="flat" cmpd="sng">
            <a:solidFill>
              <a:schemeClr val="lt1"/>
            </a:solidFill>
            <a:prstDash val="solid"/>
            <a:round/>
            <a:headEnd type="none" w="med" len="med"/>
            <a:tailEnd type="none" w="med" len="med"/>
          </a:ln>
        </p:spPr>
        <p:txBody>
          <a:bodyPr wrap="square" lIns="217675" tIns="217675" rIns="217675" bIns="217675" anchor="ctr" anchorCtr="0">
            <a:noAutofit/>
          </a:bodyPr>
          <a:lstStyle/>
          <a:p>
            <a:pPr marL="0" marR="0" lvl="0" indent="0" algn="ctr" rtl="0">
              <a:lnSpc>
                <a:spcPct val="90000"/>
              </a:lnSpc>
              <a:spcBef>
                <a:spcPts val="0"/>
              </a:spcBef>
              <a:spcAft>
                <a:spcPts val="0"/>
              </a:spcAft>
              <a:buNone/>
            </a:pPr>
            <a:endParaRPr sz="3000">
              <a:solidFill>
                <a:schemeClr val="lt1"/>
              </a:solidFill>
              <a:latin typeface="Arial"/>
              <a:ea typeface="Arial"/>
              <a:cs typeface="Arial"/>
              <a:sym typeface="Arial"/>
            </a:endParaRPr>
          </a:p>
        </p:txBody>
      </p:sp>
      <p:sp>
        <p:nvSpPr>
          <p:cNvPr id="447" name="Shape 447"/>
          <p:cNvSpPr/>
          <p:nvPr/>
        </p:nvSpPr>
        <p:spPr>
          <a:xfrm rot="-4320000">
            <a:off x="5401642" y="3108411"/>
            <a:ext cx="264268" cy="334397"/>
          </a:xfrm>
          <a:custGeom>
            <a:avLst/>
            <a:gdLst/>
            <a:ahLst/>
            <a:cxnLst/>
            <a:rect l="0" t="0" r="0" b="0"/>
            <a:pathLst>
              <a:path w="120000" h="120000" extrusionOk="0">
                <a:moveTo>
                  <a:pt x="120000" y="96000"/>
                </a:moveTo>
                <a:lnTo>
                  <a:pt x="60000" y="96000"/>
                </a:lnTo>
                <a:lnTo>
                  <a:pt x="60000" y="119999"/>
                </a:lnTo>
                <a:lnTo>
                  <a:pt x="0" y="59999"/>
                </a:lnTo>
                <a:lnTo>
                  <a:pt x="60000" y="0"/>
                </a:lnTo>
                <a:lnTo>
                  <a:pt x="60000" y="23999"/>
                </a:lnTo>
                <a:lnTo>
                  <a:pt x="120000" y="23999"/>
                </a:lnTo>
                <a:lnTo>
                  <a:pt x="120000" y="96000"/>
                </a:lnTo>
                <a:close/>
              </a:path>
            </a:pathLst>
          </a:custGeom>
          <a:solidFill>
            <a:srgbClr val="BFBFBF"/>
          </a:solidFill>
          <a:ln>
            <a:noFill/>
          </a:ln>
        </p:spPr>
        <p:txBody>
          <a:bodyPr wrap="square" lIns="98125" tIns="82775" rIns="0" bIns="82775" anchor="ctr" anchorCtr="0">
            <a:noAutofit/>
          </a:bodyPr>
          <a:lstStyle/>
          <a:p>
            <a:pPr marL="0" marR="0" lvl="0" indent="0" algn="ctr" rtl="0">
              <a:lnSpc>
                <a:spcPct val="90000"/>
              </a:lnSpc>
              <a:spcBef>
                <a:spcPts val="0"/>
              </a:spcBef>
              <a:spcAft>
                <a:spcPts val="0"/>
              </a:spcAft>
              <a:buNone/>
            </a:pPr>
            <a:endParaRPr sz="1200">
              <a:solidFill>
                <a:schemeClr val="lt1"/>
              </a:solidFill>
              <a:latin typeface="Arial"/>
              <a:ea typeface="Arial"/>
              <a:cs typeface="Arial"/>
              <a:sym typeface="Arial"/>
            </a:endParaRPr>
          </a:p>
        </p:txBody>
      </p:sp>
      <p:sp>
        <p:nvSpPr>
          <p:cNvPr id="448" name="Shape 448"/>
          <p:cNvSpPr/>
          <p:nvPr/>
        </p:nvSpPr>
        <p:spPr>
          <a:xfrm>
            <a:off x="4805935" y="3495584"/>
            <a:ext cx="990802" cy="990802"/>
          </a:xfrm>
          <a:custGeom>
            <a:avLst/>
            <a:gdLst/>
            <a:ahLst/>
            <a:cxnLst/>
            <a:rect l="0" t="0" r="0" b="0"/>
            <a:pathLst>
              <a:path w="120000" h="120000" extrusionOk="0">
                <a:moveTo>
                  <a:pt x="0" y="60000"/>
                </a:moveTo>
                <a:cubicBezTo>
                  <a:pt x="0" y="26862"/>
                  <a:pt x="26862" y="0"/>
                  <a:pt x="60000" y="0"/>
                </a:cubicBezTo>
                <a:cubicBezTo>
                  <a:pt x="93137" y="0"/>
                  <a:pt x="120000" y="26862"/>
                  <a:pt x="120000" y="60000"/>
                </a:cubicBezTo>
                <a:cubicBezTo>
                  <a:pt x="120000" y="93137"/>
                  <a:pt x="93137" y="120000"/>
                  <a:pt x="60000" y="120000"/>
                </a:cubicBezTo>
                <a:cubicBezTo>
                  <a:pt x="26862" y="120000"/>
                  <a:pt x="0" y="93137"/>
                  <a:pt x="0" y="60000"/>
                </a:cubicBezTo>
                <a:close/>
              </a:path>
            </a:pathLst>
          </a:custGeom>
          <a:solidFill>
            <a:srgbClr val="FF0000"/>
          </a:solidFill>
          <a:ln w="25400" cap="flat" cmpd="sng">
            <a:solidFill>
              <a:schemeClr val="lt1"/>
            </a:solidFill>
            <a:prstDash val="solid"/>
            <a:round/>
            <a:headEnd type="none" w="med" len="med"/>
            <a:tailEnd type="none" w="med" len="med"/>
          </a:ln>
        </p:spPr>
        <p:txBody>
          <a:bodyPr wrap="square" lIns="217675" tIns="217675" rIns="217675" bIns="217675" anchor="ctr" anchorCtr="0">
            <a:noAutofit/>
          </a:bodyPr>
          <a:lstStyle/>
          <a:p>
            <a:pPr marL="0" marR="0" lvl="0" indent="0" algn="ctr" rtl="0">
              <a:lnSpc>
                <a:spcPct val="90000"/>
              </a:lnSpc>
              <a:spcBef>
                <a:spcPts val="0"/>
              </a:spcBef>
              <a:spcAft>
                <a:spcPts val="0"/>
              </a:spcAft>
              <a:buNone/>
            </a:pPr>
            <a:endParaRPr sz="3000">
              <a:solidFill>
                <a:schemeClr val="lt1"/>
              </a:solidFill>
              <a:latin typeface="Arial"/>
              <a:ea typeface="Arial"/>
              <a:cs typeface="Arial"/>
              <a:sym typeface="Arial"/>
            </a:endParaRPr>
          </a:p>
        </p:txBody>
      </p:sp>
      <p:sp>
        <p:nvSpPr>
          <p:cNvPr id="449" name="Shape 449"/>
          <p:cNvSpPr/>
          <p:nvPr/>
        </p:nvSpPr>
        <p:spPr>
          <a:xfrm>
            <a:off x="4431970" y="3823786"/>
            <a:ext cx="264269" cy="334397"/>
          </a:xfrm>
          <a:custGeom>
            <a:avLst/>
            <a:gdLst/>
            <a:ahLst/>
            <a:cxnLst/>
            <a:rect l="0" t="0" r="0" b="0"/>
            <a:pathLst>
              <a:path w="120000" h="120000" extrusionOk="0">
                <a:moveTo>
                  <a:pt x="120000" y="96000"/>
                </a:moveTo>
                <a:lnTo>
                  <a:pt x="60000" y="96000"/>
                </a:lnTo>
                <a:lnTo>
                  <a:pt x="60000" y="119999"/>
                </a:lnTo>
                <a:lnTo>
                  <a:pt x="0" y="59999"/>
                </a:lnTo>
                <a:lnTo>
                  <a:pt x="60000" y="0"/>
                </a:lnTo>
                <a:lnTo>
                  <a:pt x="60000" y="23999"/>
                </a:lnTo>
                <a:lnTo>
                  <a:pt x="120000" y="23999"/>
                </a:lnTo>
                <a:lnTo>
                  <a:pt x="120000" y="96000"/>
                </a:lnTo>
                <a:close/>
              </a:path>
            </a:pathLst>
          </a:custGeom>
          <a:solidFill>
            <a:srgbClr val="BFBFBF"/>
          </a:solidFill>
          <a:ln>
            <a:noFill/>
          </a:ln>
        </p:spPr>
        <p:txBody>
          <a:bodyPr wrap="square" lIns="98125" tIns="82775" rIns="0" bIns="82775" anchor="ctr" anchorCtr="0">
            <a:noAutofit/>
          </a:bodyPr>
          <a:lstStyle/>
          <a:p>
            <a:pPr marL="0" marR="0" lvl="0" indent="0" algn="ctr" rtl="0">
              <a:lnSpc>
                <a:spcPct val="90000"/>
              </a:lnSpc>
              <a:spcBef>
                <a:spcPts val="0"/>
              </a:spcBef>
              <a:spcAft>
                <a:spcPts val="0"/>
              </a:spcAft>
              <a:buNone/>
            </a:pPr>
            <a:endParaRPr sz="1200">
              <a:solidFill>
                <a:schemeClr val="lt1"/>
              </a:solidFill>
              <a:latin typeface="Arial"/>
              <a:ea typeface="Arial"/>
              <a:cs typeface="Arial"/>
              <a:sym typeface="Arial"/>
            </a:endParaRPr>
          </a:p>
        </p:txBody>
      </p:sp>
      <p:sp>
        <p:nvSpPr>
          <p:cNvPr id="450" name="Shape 450"/>
          <p:cNvSpPr/>
          <p:nvPr/>
        </p:nvSpPr>
        <p:spPr>
          <a:xfrm>
            <a:off x="3316512" y="3495584"/>
            <a:ext cx="990802" cy="990802"/>
          </a:xfrm>
          <a:custGeom>
            <a:avLst/>
            <a:gdLst/>
            <a:ahLst/>
            <a:cxnLst/>
            <a:rect l="0" t="0" r="0" b="0"/>
            <a:pathLst>
              <a:path w="120000" h="120000" extrusionOk="0">
                <a:moveTo>
                  <a:pt x="0" y="60000"/>
                </a:moveTo>
                <a:cubicBezTo>
                  <a:pt x="0" y="26862"/>
                  <a:pt x="26862" y="0"/>
                  <a:pt x="60000" y="0"/>
                </a:cubicBezTo>
                <a:cubicBezTo>
                  <a:pt x="93137" y="0"/>
                  <a:pt x="120000" y="26862"/>
                  <a:pt x="120000" y="60000"/>
                </a:cubicBezTo>
                <a:cubicBezTo>
                  <a:pt x="120000" y="93137"/>
                  <a:pt x="93137" y="120000"/>
                  <a:pt x="60000" y="120000"/>
                </a:cubicBezTo>
                <a:cubicBezTo>
                  <a:pt x="26862" y="120000"/>
                  <a:pt x="0" y="93137"/>
                  <a:pt x="0" y="60000"/>
                </a:cubicBezTo>
                <a:close/>
              </a:path>
            </a:pathLst>
          </a:custGeom>
          <a:solidFill>
            <a:srgbClr val="FF0000"/>
          </a:solidFill>
          <a:ln w="25400" cap="flat" cmpd="sng">
            <a:solidFill>
              <a:schemeClr val="lt1"/>
            </a:solidFill>
            <a:prstDash val="solid"/>
            <a:round/>
            <a:headEnd type="none" w="med" len="med"/>
            <a:tailEnd type="none" w="med" len="med"/>
          </a:ln>
        </p:spPr>
        <p:txBody>
          <a:bodyPr wrap="square" lIns="217675" tIns="217675" rIns="217675" bIns="217675" anchor="ctr" anchorCtr="0">
            <a:noAutofit/>
          </a:bodyPr>
          <a:lstStyle/>
          <a:p>
            <a:pPr marL="0" marR="0" lvl="0" indent="0" algn="ctr" rtl="0">
              <a:lnSpc>
                <a:spcPct val="90000"/>
              </a:lnSpc>
              <a:spcBef>
                <a:spcPts val="0"/>
              </a:spcBef>
              <a:spcAft>
                <a:spcPts val="0"/>
              </a:spcAft>
              <a:buNone/>
            </a:pPr>
            <a:endParaRPr sz="3000">
              <a:solidFill>
                <a:schemeClr val="lt1"/>
              </a:solidFill>
              <a:latin typeface="Arial"/>
              <a:ea typeface="Arial"/>
              <a:cs typeface="Arial"/>
              <a:sym typeface="Arial"/>
            </a:endParaRPr>
          </a:p>
        </p:txBody>
      </p:sp>
      <p:sp>
        <p:nvSpPr>
          <p:cNvPr id="451" name="Shape 451"/>
          <p:cNvSpPr/>
          <p:nvPr/>
        </p:nvSpPr>
        <p:spPr>
          <a:xfrm rot="4320000">
            <a:off x="3451962" y="3122637"/>
            <a:ext cx="264269" cy="334397"/>
          </a:xfrm>
          <a:custGeom>
            <a:avLst/>
            <a:gdLst/>
            <a:ahLst/>
            <a:cxnLst/>
            <a:rect l="0" t="0" r="0" b="0"/>
            <a:pathLst>
              <a:path w="120000" h="120000" extrusionOk="0">
                <a:moveTo>
                  <a:pt x="120000" y="96000"/>
                </a:moveTo>
                <a:lnTo>
                  <a:pt x="60000" y="96000"/>
                </a:lnTo>
                <a:lnTo>
                  <a:pt x="60000" y="119999"/>
                </a:lnTo>
                <a:lnTo>
                  <a:pt x="0" y="59999"/>
                </a:lnTo>
                <a:lnTo>
                  <a:pt x="60000" y="0"/>
                </a:lnTo>
                <a:lnTo>
                  <a:pt x="60000" y="23999"/>
                </a:lnTo>
                <a:lnTo>
                  <a:pt x="120000" y="23999"/>
                </a:lnTo>
                <a:lnTo>
                  <a:pt x="120000" y="96000"/>
                </a:lnTo>
                <a:close/>
              </a:path>
            </a:pathLst>
          </a:custGeom>
          <a:solidFill>
            <a:srgbClr val="BFBFBF"/>
          </a:solidFill>
          <a:ln>
            <a:noFill/>
          </a:ln>
        </p:spPr>
        <p:txBody>
          <a:bodyPr wrap="square" lIns="98125" tIns="82775" rIns="0" bIns="82775" anchor="ctr" anchorCtr="0">
            <a:noAutofit/>
          </a:bodyPr>
          <a:lstStyle/>
          <a:p>
            <a:pPr marL="0" marR="0" lvl="0" indent="0" algn="ctr" rtl="0">
              <a:lnSpc>
                <a:spcPct val="90000"/>
              </a:lnSpc>
              <a:spcBef>
                <a:spcPts val="0"/>
              </a:spcBef>
              <a:spcAft>
                <a:spcPts val="0"/>
              </a:spcAft>
              <a:buNone/>
            </a:pPr>
            <a:endParaRPr sz="1200">
              <a:solidFill>
                <a:schemeClr val="lt1"/>
              </a:solidFill>
              <a:latin typeface="Arial"/>
              <a:ea typeface="Arial"/>
              <a:cs typeface="Arial"/>
              <a:sym typeface="Arial"/>
            </a:endParaRPr>
          </a:p>
        </p:txBody>
      </p:sp>
      <p:sp>
        <p:nvSpPr>
          <p:cNvPr id="452" name="Shape 452"/>
          <p:cNvSpPr/>
          <p:nvPr/>
        </p:nvSpPr>
        <p:spPr>
          <a:xfrm>
            <a:off x="2856255" y="2079058"/>
            <a:ext cx="990802" cy="990802"/>
          </a:xfrm>
          <a:custGeom>
            <a:avLst/>
            <a:gdLst/>
            <a:ahLst/>
            <a:cxnLst/>
            <a:rect l="0" t="0" r="0" b="0"/>
            <a:pathLst>
              <a:path w="120000" h="120000" extrusionOk="0">
                <a:moveTo>
                  <a:pt x="0" y="60000"/>
                </a:moveTo>
                <a:cubicBezTo>
                  <a:pt x="0" y="26862"/>
                  <a:pt x="26862" y="0"/>
                  <a:pt x="60000" y="0"/>
                </a:cubicBezTo>
                <a:cubicBezTo>
                  <a:pt x="93137" y="0"/>
                  <a:pt x="120000" y="26862"/>
                  <a:pt x="120000" y="60000"/>
                </a:cubicBezTo>
                <a:cubicBezTo>
                  <a:pt x="120000" y="93137"/>
                  <a:pt x="93137" y="120000"/>
                  <a:pt x="60000" y="120000"/>
                </a:cubicBezTo>
                <a:cubicBezTo>
                  <a:pt x="26862" y="120000"/>
                  <a:pt x="0" y="93137"/>
                  <a:pt x="0" y="60000"/>
                </a:cubicBezTo>
                <a:close/>
              </a:path>
            </a:pathLst>
          </a:custGeom>
          <a:solidFill>
            <a:srgbClr val="FF0000"/>
          </a:solidFill>
          <a:ln w="25400" cap="flat" cmpd="sng">
            <a:solidFill>
              <a:schemeClr val="lt1"/>
            </a:solidFill>
            <a:prstDash val="solid"/>
            <a:round/>
            <a:headEnd type="none" w="med" len="med"/>
            <a:tailEnd type="none" w="med" len="med"/>
          </a:ln>
        </p:spPr>
        <p:txBody>
          <a:bodyPr wrap="square" lIns="217675" tIns="217675" rIns="217675" bIns="217675" anchor="ctr" anchorCtr="0">
            <a:noAutofit/>
          </a:bodyPr>
          <a:lstStyle/>
          <a:p>
            <a:pPr marL="0" marR="0" lvl="0" indent="0" algn="ctr" rtl="0">
              <a:lnSpc>
                <a:spcPct val="90000"/>
              </a:lnSpc>
              <a:spcBef>
                <a:spcPts val="0"/>
              </a:spcBef>
              <a:spcAft>
                <a:spcPts val="0"/>
              </a:spcAft>
              <a:buNone/>
            </a:pPr>
            <a:endParaRPr sz="3000">
              <a:solidFill>
                <a:schemeClr val="lt1"/>
              </a:solidFill>
              <a:latin typeface="Arial"/>
              <a:ea typeface="Arial"/>
              <a:cs typeface="Arial"/>
              <a:sym typeface="Arial"/>
            </a:endParaRPr>
          </a:p>
        </p:txBody>
      </p:sp>
      <p:sp>
        <p:nvSpPr>
          <p:cNvPr id="453" name="Shape 453"/>
          <p:cNvSpPr/>
          <p:nvPr/>
        </p:nvSpPr>
        <p:spPr>
          <a:xfrm rot="-2160000">
            <a:off x="3815956" y="1973927"/>
            <a:ext cx="264268" cy="334396"/>
          </a:xfrm>
          <a:custGeom>
            <a:avLst/>
            <a:gdLst/>
            <a:ahLst/>
            <a:cxnLst/>
            <a:rect l="0" t="0" r="0" b="0"/>
            <a:pathLst>
              <a:path w="120000" h="120000" extrusionOk="0">
                <a:moveTo>
                  <a:pt x="0" y="23999"/>
                </a:moveTo>
                <a:lnTo>
                  <a:pt x="60000" y="23999"/>
                </a:lnTo>
                <a:lnTo>
                  <a:pt x="60000" y="0"/>
                </a:lnTo>
                <a:lnTo>
                  <a:pt x="120000" y="60000"/>
                </a:lnTo>
                <a:lnTo>
                  <a:pt x="60000" y="119999"/>
                </a:lnTo>
                <a:lnTo>
                  <a:pt x="60000" y="96000"/>
                </a:lnTo>
                <a:lnTo>
                  <a:pt x="0" y="96000"/>
                </a:lnTo>
                <a:lnTo>
                  <a:pt x="0" y="23999"/>
                </a:lnTo>
                <a:close/>
              </a:path>
            </a:pathLst>
          </a:custGeom>
          <a:solidFill>
            <a:srgbClr val="BFBFBF"/>
          </a:solidFill>
          <a:ln>
            <a:noFill/>
          </a:ln>
        </p:spPr>
        <p:txBody>
          <a:bodyPr wrap="square" lIns="0" tIns="82775" rIns="98125" bIns="82775" anchor="ctr" anchorCtr="0">
            <a:noAutofit/>
          </a:bodyPr>
          <a:lstStyle/>
          <a:p>
            <a:pPr marL="0" marR="0" lvl="0" indent="0" algn="ctr" rtl="0">
              <a:lnSpc>
                <a:spcPct val="90000"/>
              </a:lnSpc>
              <a:spcBef>
                <a:spcPts val="0"/>
              </a:spcBef>
              <a:spcAft>
                <a:spcPts val="0"/>
              </a:spcAft>
              <a:buNone/>
            </a:pPr>
            <a:endParaRPr sz="1200">
              <a:solidFill>
                <a:schemeClr val="lt1"/>
              </a:solidFill>
              <a:latin typeface="Arial"/>
              <a:ea typeface="Arial"/>
              <a:cs typeface="Arial"/>
              <a:sym typeface="Arial"/>
            </a:endParaRPr>
          </a:p>
        </p:txBody>
      </p:sp>
      <p:sp>
        <p:nvSpPr>
          <p:cNvPr id="454" name="Shape 454"/>
          <p:cNvSpPr/>
          <p:nvPr/>
        </p:nvSpPr>
        <p:spPr>
          <a:xfrm>
            <a:off x="4061224" y="2444656"/>
            <a:ext cx="990802" cy="990802"/>
          </a:xfrm>
          <a:custGeom>
            <a:avLst/>
            <a:gdLst/>
            <a:ahLst/>
            <a:cxnLst/>
            <a:rect l="0" t="0" r="0" b="0"/>
            <a:pathLst>
              <a:path w="120000" h="120000" extrusionOk="0">
                <a:moveTo>
                  <a:pt x="0" y="60000"/>
                </a:moveTo>
                <a:cubicBezTo>
                  <a:pt x="0" y="26862"/>
                  <a:pt x="26862" y="0"/>
                  <a:pt x="60000" y="0"/>
                </a:cubicBezTo>
                <a:cubicBezTo>
                  <a:pt x="93137" y="0"/>
                  <a:pt x="120000" y="26862"/>
                  <a:pt x="120000" y="60000"/>
                </a:cubicBezTo>
                <a:cubicBezTo>
                  <a:pt x="120000" y="93137"/>
                  <a:pt x="93137" y="120000"/>
                  <a:pt x="60000" y="120000"/>
                </a:cubicBezTo>
                <a:cubicBezTo>
                  <a:pt x="26862" y="120000"/>
                  <a:pt x="0" y="93137"/>
                  <a:pt x="0" y="60000"/>
                </a:cubicBezTo>
                <a:close/>
              </a:path>
            </a:pathLst>
          </a:custGeom>
          <a:solidFill>
            <a:srgbClr val="FF0000"/>
          </a:solidFill>
          <a:ln w="25400" cap="flat" cmpd="sng">
            <a:solidFill>
              <a:schemeClr val="lt1"/>
            </a:solidFill>
            <a:prstDash val="solid"/>
            <a:round/>
            <a:headEnd type="none" w="med" len="med"/>
            <a:tailEnd type="none" w="med" len="med"/>
          </a:ln>
        </p:spPr>
        <p:txBody>
          <a:bodyPr wrap="square" lIns="217675" tIns="217675" rIns="217675" bIns="217675" anchor="ctr" anchorCtr="0">
            <a:noAutofit/>
          </a:bodyPr>
          <a:lstStyle/>
          <a:p>
            <a:pPr marL="0" marR="0" lvl="0" indent="0" algn="ctr" rtl="0">
              <a:lnSpc>
                <a:spcPct val="90000"/>
              </a:lnSpc>
              <a:spcBef>
                <a:spcPts val="0"/>
              </a:spcBef>
              <a:spcAft>
                <a:spcPts val="0"/>
              </a:spcAft>
              <a:buNone/>
            </a:pPr>
            <a:endParaRPr sz="3000">
              <a:solidFill>
                <a:schemeClr val="lt1"/>
              </a:solidFill>
              <a:latin typeface="Arial"/>
              <a:ea typeface="Arial"/>
              <a:cs typeface="Arial"/>
              <a:sym typeface="Arial"/>
            </a:endParaRPr>
          </a:p>
        </p:txBody>
      </p:sp>
      <p:sp>
        <p:nvSpPr>
          <p:cNvPr id="457" name="Shape 457"/>
          <p:cNvSpPr/>
          <p:nvPr/>
        </p:nvSpPr>
        <p:spPr>
          <a:xfrm rot="5400000" flipH="1">
            <a:off x="4386727" y="1506995"/>
            <a:ext cx="354753" cy="384007"/>
          </a:xfrm>
          <a:custGeom>
            <a:avLst/>
            <a:gdLst/>
            <a:ahLst/>
            <a:cxnLst/>
            <a:rect l="0" t="0" r="0" b="0"/>
            <a:pathLst>
              <a:path w="120000" h="120000" extrusionOk="0">
                <a:moveTo>
                  <a:pt x="52114" y="23995"/>
                </a:moveTo>
                <a:lnTo>
                  <a:pt x="26681" y="59999"/>
                </a:lnTo>
                <a:lnTo>
                  <a:pt x="52114" y="96003"/>
                </a:lnTo>
                <a:lnTo>
                  <a:pt x="25433" y="96003"/>
                </a:lnTo>
                <a:lnTo>
                  <a:pt x="0" y="59999"/>
                </a:lnTo>
                <a:lnTo>
                  <a:pt x="25433" y="23995"/>
                </a:lnTo>
                <a:close/>
                <a:moveTo>
                  <a:pt x="119999" y="60000"/>
                </a:moveTo>
                <a:lnTo>
                  <a:pt x="76696" y="120000"/>
                </a:lnTo>
                <a:lnTo>
                  <a:pt x="71450" y="112731"/>
                </a:lnTo>
                <a:lnTo>
                  <a:pt x="44503" y="112731"/>
                </a:lnTo>
                <a:cubicBezTo>
                  <a:pt x="43660" y="114688"/>
                  <a:pt x="41587" y="116065"/>
                  <a:pt x="39167" y="116065"/>
                </a:cubicBezTo>
                <a:cubicBezTo>
                  <a:pt x="37038" y="116065"/>
                  <a:pt x="35178" y="115000"/>
                  <a:pt x="34259" y="113372"/>
                </a:cubicBezTo>
                <a:lnTo>
                  <a:pt x="12122" y="117398"/>
                </a:lnTo>
                <a:lnTo>
                  <a:pt x="12122" y="104063"/>
                </a:lnTo>
                <a:lnTo>
                  <a:pt x="34259" y="108089"/>
                </a:lnTo>
                <a:cubicBezTo>
                  <a:pt x="35178" y="106461"/>
                  <a:pt x="37038" y="105397"/>
                  <a:pt x="39167" y="105397"/>
                </a:cubicBezTo>
                <a:cubicBezTo>
                  <a:pt x="41587" y="105397"/>
                  <a:pt x="43660" y="106773"/>
                  <a:pt x="44503" y="108730"/>
                </a:cubicBezTo>
                <a:lnTo>
                  <a:pt x="68563" y="108730"/>
                </a:lnTo>
                <a:lnTo>
                  <a:pt x="33393" y="60000"/>
                </a:lnTo>
                <a:lnTo>
                  <a:pt x="76696" y="0"/>
                </a:lnTo>
                <a:close/>
              </a:path>
            </a:pathLst>
          </a:custGeom>
          <a:solidFill>
            <a:schemeClr val="lt1"/>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grpSp>
        <p:nvGrpSpPr>
          <p:cNvPr id="460" name="Shape 460"/>
          <p:cNvGrpSpPr/>
          <p:nvPr/>
        </p:nvGrpSpPr>
        <p:grpSpPr>
          <a:xfrm>
            <a:off x="467544" y="2049457"/>
            <a:ext cx="2323459" cy="1048024"/>
            <a:chOff x="803640" y="3362835"/>
            <a:chExt cx="2059657" cy="1048024"/>
          </a:xfrm>
        </p:grpSpPr>
        <p:sp>
          <p:nvSpPr>
            <p:cNvPr id="461" name="Shape 461"/>
            <p:cNvSpPr txBox="1"/>
            <p:nvPr/>
          </p:nvSpPr>
          <p:spPr>
            <a:xfrm>
              <a:off x="803640" y="3579862"/>
              <a:ext cx="2059657" cy="830997"/>
            </a:xfrm>
            <a:prstGeom prst="rect">
              <a:avLst/>
            </a:prstGeom>
            <a:noFill/>
            <a:ln>
              <a:noFill/>
            </a:ln>
          </p:spPr>
          <p:txBody>
            <a:bodyPr wrap="square" lIns="91425" tIns="45700" rIns="91425" bIns="45700" anchor="t" anchorCtr="0">
              <a:noAutofit/>
            </a:bodyPr>
            <a:lstStyle/>
            <a:p>
              <a:pPr marL="0" marR="0" lvl="0" indent="0" algn="r" rtl="0">
                <a:spcBef>
                  <a:spcPts val="0"/>
                </a:spcBef>
                <a:buSzPct val="25000"/>
                <a:buNone/>
              </a:pPr>
              <a:r>
                <a:rPr lang="en" sz="1200">
                  <a:solidFill>
                    <a:srgbClr val="3F3F3F"/>
                  </a:solidFill>
                  <a:latin typeface="Arial"/>
                  <a:ea typeface="Arial"/>
                  <a:cs typeface="Arial"/>
                  <a:sym typeface="Arial"/>
                </a:rPr>
                <a:t>Maintain your Overseas Student Health Cover(OSHC) for the period of your stay.</a:t>
              </a:r>
            </a:p>
          </p:txBody>
        </p:sp>
        <p:sp>
          <p:nvSpPr>
            <p:cNvPr id="462" name="Shape 462"/>
            <p:cNvSpPr txBox="1"/>
            <p:nvPr/>
          </p:nvSpPr>
          <p:spPr>
            <a:xfrm>
              <a:off x="803640" y="3362835"/>
              <a:ext cx="2059657" cy="276999"/>
            </a:xfrm>
            <a:prstGeom prst="rect">
              <a:avLst/>
            </a:prstGeom>
            <a:noFill/>
            <a:ln>
              <a:noFill/>
            </a:ln>
          </p:spPr>
          <p:txBody>
            <a:bodyPr wrap="square" lIns="91425" tIns="45700" rIns="91425" bIns="45700" anchor="t" anchorCtr="0">
              <a:noAutofit/>
            </a:bodyPr>
            <a:lstStyle/>
            <a:p>
              <a:pPr marL="0" marR="0" lvl="0" indent="0" algn="r" rtl="0">
                <a:spcBef>
                  <a:spcPts val="0"/>
                </a:spcBef>
                <a:buSzPct val="25000"/>
                <a:buNone/>
              </a:pPr>
              <a:r>
                <a:rPr lang="en" sz="1200" b="1">
                  <a:solidFill>
                    <a:srgbClr val="3F3F3F"/>
                  </a:solidFill>
                  <a:latin typeface="Arial"/>
                  <a:ea typeface="Arial"/>
                  <a:cs typeface="Arial"/>
                  <a:sym typeface="Arial"/>
                </a:rPr>
                <a:t>Maintain you OSHC</a:t>
              </a:r>
            </a:p>
          </p:txBody>
        </p:sp>
      </p:grpSp>
      <p:grpSp>
        <p:nvGrpSpPr>
          <p:cNvPr id="463" name="Shape 463"/>
          <p:cNvGrpSpPr/>
          <p:nvPr/>
        </p:nvGrpSpPr>
        <p:grpSpPr>
          <a:xfrm>
            <a:off x="5297074" y="1339952"/>
            <a:ext cx="3379382" cy="678692"/>
            <a:chOff x="803640" y="3362835"/>
            <a:chExt cx="2059657" cy="678692"/>
          </a:xfrm>
        </p:grpSpPr>
        <p:sp>
          <p:nvSpPr>
            <p:cNvPr id="464" name="Shape 464"/>
            <p:cNvSpPr txBox="1"/>
            <p:nvPr/>
          </p:nvSpPr>
          <p:spPr>
            <a:xfrm>
              <a:off x="803640" y="3579862"/>
              <a:ext cx="2059657" cy="461665"/>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 sz="1200">
                  <a:solidFill>
                    <a:srgbClr val="3F3F3F"/>
                  </a:solidFill>
                  <a:latin typeface="Arial"/>
                  <a:ea typeface="Arial"/>
                  <a:cs typeface="Arial"/>
                  <a:sym typeface="Arial"/>
                </a:rPr>
                <a:t>Maintain satisfactory course progress.</a:t>
              </a:r>
            </a:p>
          </p:txBody>
        </p:sp>
        <p:sp>
          <p:nvSpPr>
            <p:cNvPr id="465" name="Shape 465"/>
            <p:cNvSpPr txBox="1"/>
            <p:nvPr/>
          </p:nvSpPr>
          <p:spPr>
            <a:xfrm>
              <a:off x="803640" y="3362835"/>
              <a:ext cx="2059657" cy="276999"/>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 sz="1200" b="1">
                  <a:solidFill>
                    <a:srgbClr val="3F3F3F"/>
                  </a:solidFill>
                  <a:latin typeface="Arial"/>
                  <a:ea typeface="Arial"/>
                  <a:cs typeface="Arial"/>
                  <a:sym typeface="Arial"/>
                </a:rPr>
                <a:t>Course Progress</a:t>
              </a:r>
            </a:p>
          </p:txBody>
        </p:sp>
      </p:grpSp>
      <p:grpSp>
        <p:nvGrpSpPr>
          <p:cNvPr id="466" name="Shape 466"/>
          <p:cNvGrpSpPr/>
          <p:nvPr/>
        </p:nvGrpSpPr>
        <p:grpSpPr>
          <a:xfrm>
            <a:off x="6350493" y="2355196"/>
            <a:ext cx="2323459" cy="1048024"/>
            <a:chOff x="803640" y="3362835"/>
            <a:chExt cx="2059657" cy="1048024"/>
          </a:xfrm>
        </p:grpSpPr>
        <p:sp>
          <p:nvSpPr>
            <p:cNvPr id="467" name="Shape 467"/>
            <p:cNvSpPr txBox="1"/>
            <p:nvPr/>
          </p:nvSpPr>
          <p:spPr>
            <a:xfrm>
              <a:off x="803640" y="3579862"/>
              <a:ext cx="2059657" cy="830997"/>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 sz="1200">
                  <a:solidFill>
                    <a:srgbClr val="3F3F3F"/>
                  </a:solidFill>
                  <a:latin typeface="Arial"/>
                  <a:ea typeface="Arial"/>
                  <a:cs typeface="Arial"/>
                  <a:sym typeface="Arial"/>
                </a:rPr>
                <a:t>Attend 80% of all classes.</a:t>
              </a:r>
            </a:p>
          </p:txBody>
        </p:sp>
        <p:sp>
          <p:nvSpPr>
            <p:cNvPr id="468" name="Shape 468"/>
            <p:cNvSpPr txBox="1"/>
            <p:nvPr/>
          </p:nvSpPr>
          <p:spPr>
            <a:xfrm>
              <a:off x="803640" y="3362835"/>
              <a:ext cx="2059657" cy="276999"/>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 sz="1200" b="1">
                  <a:solidFill>
                    <a:srgbClr val="3F3F3F"/>
                  </a:solidFill>
                  <a:latin typeface="Arial"/>
                  <a:ea typeface="Arial"/>
                  <a:cs typeface="Arial"/>
                  <a:sym typeface="Arial"/>
                </a:rPr>
                <a:t>Attendance</a:t>
              </a:r>
            </a:p>
          </p:txBody>
        </p:sp>
      </p:grpSp>
      <p:grpSp>
        <p:nvGrpSpPr>
          <p:cNvPr id="469" name="Shape 469"/>
          <p:cNvGrpSpPr/>
          <p:nvPr/>
        </p:nvGrpSpPr>
        <p:grpSpPr>
          <a:xfrm>
            <a:off x="5868144" y="3495368"/>
            <a:ext cx="2323459" cy="1048024"/>
            <a:chOff x="803640" y="3362835"/>
            <a:chExt cx="2059657" cy="1048024"/>
          </a:xfrm>
        </p:grpSpPr>
        <p:sp>
          <p:nvSpPr>
            <p:cNvPr id="470" name="Shape 470"/>
            <p:cNvSpPr txBox="1"/>
            <p:nvPr/>
          </p:nvSpPr>
          <p:spPr>
            <a:xfrm>
              <a:off x="803640" y="3579862"/>
              <a:ext cx="2059657" cy="830997"/>
            </a:xfrm>
            <a:prstGeom prst="rect">
              <a:avLst/>
            </a:prstGeom>
            <a:noFill/>
            <a:ln>
              <a:noFill/>
            </a:ln>
          </p:spPr>
          <p:txBody>
            <a:bodyPr wrap="square" lIns="91425" tIns="45700" rIns="91425" bIns="45700" anchor="t" anchorCtr="0">
              <a:noAutofit/>
            </a:bodyPr>
            <a:lstStyle/>
            <a:p>
              <a:pPr lvl="0">
                <a:buSzPct val="25000"/>
              </a:pPr>
              <a:r>
                <a:rPr lang="en" sz="1200" dirty="0">
                  <a:solidFill>
                    <a:srgbClr val="3F3F3F"/>
                  </a:solidFill>
                </a:rPr>
                <a:t>Students should work no more than 40 hours per fortnight </a:t>
              </a:r>
              <a:r>
                <a:rPr lang="en-AU" sz="1200" dirty="0">
                  <a:solidFill>
                    <a:srgbClr val="3F3F3F"/>
                  </a:solidFill>
                </a:rPr>
                <a:t>while</a:t>
              </a:r>
              <a:r>
                <a:rPr lang="en" sz="1200" dirty="0">
                  <a:solidFill>
                    <a:srgbClr val="3F3F3F"/>
                  </a:solidFill>
                </a:rPr>
                <a:t> their </a:t>
              </a:r>
              <a:r>
                <a:rPr lang="en-AU" sz="1200" dirty="0">
                  <a:solidFill>
                    <a:srgbClr val="3F3F3F"/>
                  </a:solidFill>
                </a:rPr>
                <a:t>classes are in session</a:t>
              </a:r>
              <a:r>
                <a:rPr lang="en" sz="1200" dirty="0">
                  <a:solidFill>
                    <a:srgbClr val="3F3F3F"/>
                  </a:solidFill>
                </a:rPr>
                <a:t>.</a:t>
              </a:r>
            </a:p>
          </p:txBody>
        </p:sp>
        <p:sp>
          <p:nvSpPr>
            <p:cNvPr id="471" name="Shape 471"/>
            <p:cNvSpPr txBox="1"/>
            <p:nvPr/>
          </p:nvSpPr>
          <p:spPr>
            <a:xfrm>
              <a:off x="803640" y="3362835"/>
              <a:ext cx="2059657" cy="276999"/>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 sz="1200" b="1">
                  <a:solidFill>
                    <a:srgbClr val="3F3F3F"/>
                  </a:solidFill>
                  <a:latin typeface="Arial"/>
                  <a:ea typeface="Arial"/>
                  <a:cs typeface="Arial"/>
                  <a:sym typeface="Arial"/>
                </a:rPr>
                <a:t>Work</a:t>
              </a:r>
            </a:p>
          </p:txBody>
        </p:sp>
      </p:grpSp>
      <p:grpSp>
        <p:nvGrpSpPr>
          <p:cNvPr id="472" name="Shape 472"/>
          <p:cNvGrpSpPr/>
          <p:nvPr/>
        </p:nvGrpSpPr>
        <p:grpSpPr>
          <a:xfrm>
            <a:off x="891641" y="3466972"/>
            <a:ext cx="2323459" cy="1048024"/>
            <a:chOff x="803640" y="3362835"/>
            <a:chExt cx="2059657" cy="1048024"/>
          </a:xfrm>
        </p:grpSpPr>
        <p:sp>
          <p:nvSpPr>
            <p:cNvPr id="473" name="Shape 473"/>
            <p:cNvSpPr txBox="1"/>
            <p:nvPr/>
          </p:nvSpPr>
          <p:spPr>
            <a:xfrm>
              <a:off x="803640" y="3579862"/>
              <a:ext cx="2059657" cy="830997"/>
            </a:xfrm>
            <a:prstGeom prst="rect">
              <a:avLst/>
            </a:prstGeom>
            <a:noFill/>
            <a:ln>
              <a:noFill/>
            </a:ln>
          </p:spPr>
          <p:txBody>
            <a:bodyPr wrap="square" lIns="91425" tIns="45700" rIns="91425" bIns="45700" anchor="t" anchorCtr="0">
              <a:noAutofit/>
            </a:bodyPr>
            <a:lstStyle/>
            <a:p>
              <a:pPr marL="0" marR="0" lvl="0" indent="0" algn="r" rtl="0">
                <a:spcBef>
                  <a:spcPts val="0"/>
                </a:spcBef>
                <a:buSzPct val="25000"/>
                <a:buNone/>
              </a:pPr>
              <a:r>
                <a:rPr lang="en" sz="1200" dirty="0">
                  <a:solidFill>
                    <a:srgbClr val="3F3F3F"/>
                  </a:solidFill>
                  <a:latin typeface="Arial"/>
                  <a:ea typeface="Arial"/>
                  <a:cs typeface="Arial"/>
                  <a:sym typeface="Arial"/>
                </a:rPr>
                <a:t>Inform your provider and D</a:t>
              </a:r>
              <a:r>
                <a:rPr lang="en-AU" sz="1200" dirty="0" err="1">
                  <a:solidFill>
                    <a:srgbClr val="3F3F3F"/>
                  </a:solidFill>
                  <a:latin typeface="Arial"/>
                  <a:ea typeface="Arial"/>
                  <a:cs typeface="Arial"/>
                  <a:sym typeface="Arial"/>
                </a:rPr>
                <a:t>epartment</a:t>
              </a:r>
              <a:r>
                <a:rPr lang="en-AU" sz="1200" dirty="0">
                  <a:solidFill>
                    <a:srgbClr val="3F3F3F"/>
                  </a:solidFill>
                  <a:latin typeface="Arial"/>
                  <a:ea typeface="Arial"/>
                  <a:cs typeface="Arial"/>
                  <a:sym typeface="Arial"/>
                </a:rPr>
                <a:t> of Home Affairs</a:t>
              </a:r>
              <a:r>
                <a:rPr lang="en" sz="1200" dirty="0">
                  <a:solidFill>
                    <a:srgbClr val="3F3F3F"/>
                  </a:solidFill>
                  <a:latin typeface="Arial"/>
                  <a:ea typeface="Arial"/>
                  <a:cs typeface="Arial"/>
                  <a:sym typeface="Arial"/>
                </a:rPr>
                <a:t> if you change your address.</a:t>
              </a:r>
            </a:p>
          </p:txBody>
        </p:sp>
        <p:sp>
          <p:nvSpPr>
            <p:cNvPr id="474" name="Shape 474"/>
            <p:cNvSpPr txBox="1"/>
            <p:nvPr/>
          </p:nvSpPr>
          <p:spPr>
            <a:xfrm>
              <a:off x="803640" y="3362835"/>
              <a:ext cx="2059657" cy="276999"/>
            </a:xfrm>
            <a:prstGeom prst="rect">
              <a:avLst/>
            </a:prstGeom>
            <a:noFill/>
            <a:ln>
              <a:noFill/>
            </a:ln>
          </p:spPr>
          <p:txBody>
            <a:bodyPr wrap="square" lIns="91425" tIns="45700" rIns="91425" bIns="45700" anchor="t" anchorCtr="0">
              <a:noAutofit/>
            </a:bodyPr>
            <a:lstStyle/>
            <a:p>
              <a:pPr marL="0" marR="0" lvl="0" indent="0" algn="r" rtl="0">
                <a:spcBef>
                  <a:spcPts val="0"/>
                </a:spcBef>
                <a:buSzPct val="25000"/>
                <a:buNone/>
              </a:pPr>
              <a:r>
                <a:rPr lang="en" sz="1200" b="1">
                  <a:solidFill>
                    <a:srgbClr val="3F3F3F"/>
                  </a:solidFill>
                  <a:latin typeface="Arial"/>
                  <a:ea typeface="Arial"/>
                  <a:cs typeface="Arial"/>
                  <a:sym typeface="Arial"/>
                </a:rPr>
                <a:t>Change of Address</a:t>
              </a:r>
            </a:p>
          </p:txBody>
        </p:sp>
      </p:grpSp>
      <p:sp>
        <p:nvSpPr>
          <p:cNvPr id="475" name="Shape 475"/>
          <p:cNvSpPr/>
          <p:nvPr/>
        </p:nvSpPr>
        <p:spPr>
          <a:xfrm rot="-5400000">
            <a:off x="4305129" y="2680445"/>
            <a:ext cx="518895" cy="519236"/>
          </a:xfrm>
          <a:custGeom>
            <a:avLst/>
            <a:gdLst/>
            <a:ahLst/>
            <a:cxnLst/>
            <a:rect l="0" t="0" r="0" b="0"/>
            <a:pathLst>
              <a:path w="120000" h="120000" extrusionOk="0">
                <a:moveTo>
                  <a:pt x="28780" y="88243"/>
                </a:moveTo>
                <a:cubicBezTo>
                  <a:pt x="21351" y="84944"/>
                  <a:pt x="14517" y="80365"/>
                  <a:pt x="8667" y="74602"/>
                </a:cubicBezTo>
                <a:cubicBezTo>
                  <a:pt x="11188" y="83720"/>
                  <a:pt x="16125" y="91832"/>
                  <a:pt x="22752" y="98217"/>
                </a:cubicBezTo>
                <a:cubicBezTo>
                  <a:pt x="25154" y="95082"/>
                  <a:pt x="27145" y="91727"/>
                  <a:pt x="28780" y="88243"/>
                </a:cubicBezTo>
                <a:close/>
                <a:moveTo>
                  <a:pt x="29516" y="32485"/>
                </a:moveTo>
                <a:cubicBezTo>
                  <a:pt x="27786" y="28646"/>
                  <a:pt x="25663" y="24941"/>
                  <a:pt x="23042" y="21501"/>
                </a:cubicBezTo>
                <a:cubicBezTo>
                  <a:pt x="15792" y="28386"/>
                  <a:pt x="10518" y="37314"/>
                  <a:pt x="8119" y="47360"/>
                </a:cubicBezTo>
                <a:cubicBezTo>
                  <a:pt x="14267" y="41039"/>
                  <a:pt x="21545" y="36024"/>
                  <a:pt x="29516" y="32485"/>
                </a:cubicBezTo>
                <a:close/>
                <a:moveTo>
                  <a:pt x="35247" y="62987"/>
                </a:moveTo>
                <a:lnTo>
                  <a:pt x="8552" y="62987"/>
                </a:lnTo>
                <a:cubicBezTo>
                  <a:pt x="14807" y="70885"/>
                  <a:pt x="22814" y="77023"/>
                  <a:pt x="31804" y="81056"/>
                </a:cubicBezTo>
                <a:cubicBezTo>
                  <a:pt x="33825" y="75194"/>
                  <a:pt x="34991" y="69108"/>
                  <a:pt x="35247" y="62987"/>
                </a:cubicBezTo>
                <a:close/>
                <a:moveTo>
                  <a:pt x="35257" y="56211"/>
                </a:moveTo>
                <a:cubicBezTo>
                  <a:pt x="34993" y="50658"/>
                  <a:pt x="33989" y="45137"/>
                  <a:pt x="32275" y="39790"/>
                </a:cubicBezTo>
                <a:cubicBezTo>
                  <a:pt x="23987" y="43555"/>
                  <a:pt x="16555" y="49115"/>
                  <a:pt x="10603" y="56211"/>
                </a:cubicBezTo>
                <a:close/>
                <a:moveTo>
                  <a:pt x="55368" y="94684"/>
                </a:moveTo>
                <a:cubicBezTo>
                  <a:pt x="48332" y="94421"/>
                  <a:pt x="41457" y="93072"/>
                  <a:pt x="34944" y="90774"/>
                </a:cubicBezTo>
                <a:cubicBezTo>
                  <a:pt x="33031" y="94900"/>
                  <a:pt x="30670" y="98866"/>
                  <a:pt x="27809" y="102563"/>
                </a:cubicBezTo>
                <a:cubicBezTo>
                  <a:pt x="35585" y="108484"/>
                  <a:pt x="45059" y="112279"/>
                  <a:pt x="55368" y="113143"/>
                </a:cubicBezTo>
                <a:close/>
                <a:moveTo>
                  <a:pt x="55368" y="62987"/>
                </a:moveTo>
                <a:lnTo>
                  <a:pt x="41900" y="62987"/>
                </a:lnTo>
                <a:cubicBezTo>
                  <a:pt x="41638" y="69952"/>
                  <a:pt x="40309" y="76879"/>
                  <a:pt x="37972" y="83538"/>
                </a:cubicBezTo>
                <a:cubicBezTo>
                  <a:pt x="43529" y="85472"/>
                  <a:pt x="49381" y="86617"/>
                  <a:pt x="55368" y="86881"/>
                </a:cubicBezTo>
                <a:close/>
                <a:moveTo>
                  <a:pt x="55368" y="33843"/>
                </a:moveTo>
                <a:cubicBezTo>
                  <a:pt x="49541" y="34173"/>
                  <a:pt x="43855" y="35341"/>
                  <a:pt x="38459" y="37272"/>
                </a:cubicBezTo>
                <a:cubicBezTo>
                  <a:pt x="40480" y="43430"/>
                  <a:pt x="41643" y="49803"/>
                  <a:pt x="41904" y="56211"/>
                </a:cubicBezTo>
                <a:lnTo>
                  <a:pt x="55368" y="56211"/>
                </a:lnTo>
                <a:close/>
                <a:moveTo>
                  <a:pt x="55368" y="6856"/>
                </a:moveTo>
                <a:cubicBezTo>
                  <a:pt x="45199" y="7709"/>
                  <a:pt x="35843" y="11413"/>
                  <a:pt x="28125" y="17195"/>
                </a:cubicBezTo>
                <a:cubicBezTo>
                  <a:pt x="31202" y="21187"/>
                  <a:pt x="33686" y="25498"/>
                  <a:pt x="35690" y="29969"/>
                </a:cubicBezTo>
                <a:cubicBezTo>
                  <a:pt x="41961" y="27710"/>
                  <a:pt x="48582" y="26364"/>
                  <a:pt x="55368" y="26033"/>
                </a:cubicBezTo>
                <a:close/>
                <a:moveTo>
                  <a:pt x="80995" y="37351"/>
                </a:moveTo>
                <a:cubicBezTo>
                  <a:pt x="74992" y="35218"/>
                  <a:pt x="68645" y="33979"/>
                  <a:pt x="62149" y="33777"/>
                </a:cubicBezTo>
                <a:lnTo>
                  <a:pt x="62149" y="56211"/>
                </a:lnTo>
                <a:lnTo>
                  <a:pt x="77742" y="56211"/>
                </a:lnTo>
                <a:cubicBezTo>
                  <a:pt x="77944" y="49839"/>
                  <a:pt x="79047" y="43493"/>
                  <a:pt x="80995" y="37351"/>
                </a:cubicBezTo>
                <a:close/>
                <a:moveTo>
                  <a:pt x="81702" y="82788"/>
                </a:moveTo>
                <a:cubicBezTo>
                  <a:pt x="79431" y="76372"/>
                  <a:pt x="78114" y="69703"/>
                  <a:pt x="77802" y="62987"/>
                </a:cubicBezTo>
                <a:lnTo>
                  <a:pt x="62149" y="62987"/>
                </a:lnTo>
                <a:lnTo>
                  <a:pt x="62149" y="86861"/>
                </a:lnTo>
                <a:cubicBezTo>
                  <a:pt x="68915" y="86568"/>
                  <a:pt x="75504" y="85154"/>
                  <a:pt x="81702" y="82788"/>
                </a:cubicBezTo>
                <a:close/>
                <a:moveTo>
                  <a:pt x="91254" y="16823"/>
                </a:moveTo>
                <a:cubicBezTo>
                  <a:pt x="83038" y="10812"/>
                  <a:pt x="73011" y="7148"/>
                  <a:pt x="62149" y="6735"/>
                </a:cubicBezTo>
                <a:lnTo>
                  <a:pt x="62149" y="25971"/>
                </a:lnTo>
                <a:cubicBezTo>
                  <a:pt x="69578" y="26170"/>
                  <a:pt x="76836" y="27576"/>
                  <a:pt x="83694" y="30019"/>
                </a:cubicBezTo>
                <a:cubicBezTo>
                  <a:pt x="85703" y="25424"/>
                  <a:pt x="88216" y="20993"/>
                  <a:pt x="91254" y="16823"/>
                </a:cubicBezTo>
                <a:close/>
                <a:moveTo>
                  <a:pt x="92191" y="102478"/>
                </a:moveTo>
                <a:cubicBezTo>
                  <a:pt x="89134" y="98585"/>
                  <a:pt x="86626" y="94394"/>
                  <a:pt x="84614" y="90026"/>
                </a:cubicBezTo>
                <a:cubicBezTo>
                  <a:pt x="77503" y="92765"/>
                  <a:pt x="69928" y="94377"/>
                  <a:pt x="62149" y="94672"/>
                </a:cubicBezTo>
                <a:lnTo>
                  <a:pt x="62149" y="113264"/>
                </a:lnTo>
                <a:cubicBezTo>
                  <a:pt x="73428" y="112835"/>
                  <a:pt x="83806" y="108901"/>
                  <a:pt x="92191" y="102478"/>
                </a:cubicBezTo>
                <a:close/>
                <a:moveTo>
                  <a:pt x="108452" y="56211"/>
                </a:moveTo>
                <a:cubicBezTo>
                  <a:pt x="102585" y="49213"/>
                  <a:pt x="95286" y="43712"/>
                  <a:pt x="87165" y="39928"/>
                </a:cubicBezTo>
                <a:cubicBezTo>
                  <a:pt x="85533" y="45240"/>
                  <a:pt x="84594" y="50713"/>
                  <a:pt x="84387" y="56211"/>
                </a:cubicBezTo>
                <a:close/>
                <a:moveTo>
                  <a:pt x="108893" y="62987"/>
                </a:moveTo>
                <a:lnTo>
                  <a:pt x="84451" y="62987"/>
                </a:lnTo>
                <a:cubicBezTo>
                  <a:pt x="84750" y="68783"/>
                  <a:pt x="85872" y="74538"/>
                  <a:pt x="87772" y="80093"/>
                </a:cubicBezTo>
                <a:cubicBezTo>
                  <a:pt x="95898" y="76042"/>
                  <a:pt x="103149" y="70263"/>
                  <a:pt x="108893" y="62987"/>
                </a:cubicBezTo>
                <a:close/>
                <a:moveTo>
                  <a:pt x="111997" y="48352"/>
                </a:moveTo>
                <a:cubicBezTo>
                  <a:pt x="109700" y="37715"/>
                  <a:pt x="104172" y="28286"/>
                  <a:pt x="96490" y="21123"/>
                </a:cubicBezTo>
                <a:cubicBezTo>
                  <a:pt x="93775" y="24712"/>
                  <a:pt x="91592" y="28582"/>
                  <a:pt x="89828" y="32588"/>
                </a:cubicBezTo>
                <a:cubicBezTo>
                  <a:pt x="98115" y="36327"/>
                  <a:pt x="105653" y="41662"/>
                  <a:pt x="111997" y="48352"/>
                </a:cubicBezTo>
                <a:close/>
                <a:moveTo>
                  <a:pt x="112044" y="71427"/>
                </a:moveTo>
                <a:cubicBezTo>
                  <a:pt x="105949" y="78076"/>
                  <a:pt x="98693" y="83450"/>
                  <a:pt x="90692" y="87326"/>
                </a:cubicBezTo>
                <a:cubicBezTo>
                  <a:pt x="92451" y="91123"/>
                  <a:pt x="94624" y="94770"/>
                  <a:pt x="97268" y="98161"/>
                </a:cubicBezTo>
                <a:cubicBezTo>
                  <a:pt x="104590" y="91027"/>
                  <a:pt x="109851" y="81796"/>
                  <a:pt x="112044" y="71427"/>
                </a:cubicBezTo>
                <a:close/>
                <a:moveTo>
                  <a:pt x="120000" y="60000"/>
                </a:moveTo>
                <a:cubicBezTo>
                  <a:pt x="120000" y="93137"/>
                  <a:pt x="93119" y="120000"/>
                  <a:pt x="59960" y="120000"/>
                </a:cubicBezTo>
                <a:cubicBezTo>
                  <a:pt x="27805" y="120000"/>
                  <a:pt x="1554" y="94738"/>
                  <a:pt x="72" y="62987"/>
                </a:cubicBezTo>
                <a:lnTo>
                  <a:pt x="0" y="62987"/>
                </a:lnTo>
                <a:lnTo>
                  <a:pt x="0" y="56211"/>
                </a:lnTo>
                <a:lnTo>
                  <a:pt x="103" y="56211"/>
                </a:lnTo>
                <a:cubicBezTo>
                  <a:pt x="1902" y="26359"/>
                  <a:pt x="25603" y="2427"/>
                  <a:pt x="55368" y="231"/>
                </a:cubicBezTo>
                <a:lnTo>
                  <a:pt x="55368" y="0"/>
                </a:lnTo>
                <a:lnTo>
                  <a:pt x="59960" y="0"/>
                </a:lnTo>
                <a:lnTo>
                  <a:pt x="62149" y="0"/>
                </a:lnTo>
                <a:lnTo>
                  <a:pt x="62149" y="110"/>
                </a:lnTo>
                <a:cubicBezTo>
                  <a:pt x="94295" y="1191"/>
                  <a:pt x="120000" y="27595"/>
                  <a:pt x="120000" y="60000"/>
                </a:cubicBezTo>
                <a:close/>
              </a:path>
            </a:pathLst>
          </a:custGeom>
          <a:solidFill>
            <a:schemeClr val="lt1"/>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dk1"/>
              </a:solidFill>
              <a:latin typeface="Arial"/>
              <a:ea typeface="Arial"/>
              <a:cs typeface="Arial"/>
              <a:sym typeface="Arial"/>
            </a:endParaRPr>
          </a:p>
        </p:txBody>
      </p:sp>
      <p:sp>
        <p:nvSpPr>
          <p:cNvPr id="476" name="Shape 476"/>
          <p:cNvSpPr txBox="1">
            <a:spLocks noGrp="1"/>
          </p:cNvSpPr>
          <p:nvPr>
            <p:ph type="title"/>
          </p:nvPr>
        </p:nvSpPr>
        <p:spPr>
          <a:xfrm>
            <a:off x="14325" y="143325"/>
            <a:ext cx="9144000" cy="601800"/>
          </a:xfrm>
          <a:prstGeom prst="rect">
            <a:avLst/>
          </a:prstGeom>
        </p:spPr>
        <p:txBody>
          <a:bodyPr wrap="square" lIns="91425" tIns="91425" rIns="91425" bIns="91425" anchor="ctr" anchorCtr="0">
            <a:noAutofit/>
          </a:bodyPr>
          <a:lstStyle/>
          <a:p>
            <a:pPr lvl="0">
              <a:buClr>
                <a:schemeClr val="dk1"/>
              </a:buClr>
              <a:buSzPct val="25000"/>
            </a:pPr>
            <a:r>
              <a:rPr lang="en" sz="4000" b="1">
                <a:solidFill>
                  <a:srgbClr val="E54632"/>
                </a:solidFill>
              </a:rPr>
              <a:t>Satisfying</a:t>
            </a:r>
            <a:r>
              <a:rPr lang="en" sz="4000" b="1">
                <a:solidFill>
                  <a:srgbClr val="595959"/>
                </a:solidFill>
              </a:rPr>
              <a:t> Visa Requirements</a:t>
            </a:r>
            <a:endParaRPr lang="en" sz="4000">
              <a:solidFill>
                <a:schemeClr val="dk1"/>
              </a:solidFill>
            </a:endParaRPr>
          </a:p>
        </p:txBody>
      </p:sp>
      <p:sp>
        <p:nvSpPr>
          <p:cNvPr id="36" name="Shape 909">
            <a:extLst>
              <a:ext uri="{FF2B5EF4-FFF2-40B4-BE49-F238E27FC236}">
                <a16:creationId xmlns:a16="http://schemas.microsoft.com/office/drawing/2014/main" id="{785DECD9-1FD0-4904-BC1A-CCDBC98B23FE}"/>
              </a:ext>
            </a:extLst>
          </p:cNvPr>
          <p:cNvSpPr/>
          <p:nvPr/>
        </p:nvSpPr>
        <p:spPr>
          <a:xfrm>
            <a:off x="3194682" y="2384320"/>
            <a:ext cx="338160" cy="335194"/>
          </a:xfrm>
          <a:custGeom>
            <a:avLst/>
            <a:gdLst/>
            <a:ahLst/>
            <a:cxnLst/>
            <a:rect l="0" t="0" r="0" b="0"/>
            <a:pathLst>
              <a:path w="120000" h="120000" extrusionOk="0">
                <a:moveTo>
                  <a:pt x="36737" y="110584"/>
                </a:moveTo>
                <a:lnTo>
                  <a:pt x="81231" y="110584"/>
                </a:lnTo>
                <a:cubicBezTo>
                  <a:pt x="82062" y="110584"/>
                  <a:pt x="82735" y="111263"/>
                  <a:pt x="82735" y="112100"/>
                </a:cubicBezTo>
                <a:lnTo>
                  <a:pt x="82735" y="118483"/>
                </a:lnTo>
                <a:cubicBezTo>
                  <a:pt x="82735" y="119320"/>
                  <a:pt x="82062" y="120000"/>
                  <a:pt x="81231" y="120000"/>
                </a:cubicBezTo>
                <a:lnTo>
                  <a:pt x="36737" y="120000"/>
                </a:lnTo>
                <a:cubicBezTo>
                  <a:pt x="35906" y="120000"/>
                  <a:pt x="35233" y="119320"/>
                  <a:pt x="35233" y="118483"/>
                </a:cubicBezTo>
                <a:lnTo>
                  <a:pt x="35233" y="112100"/>
                </a:lnTo>
                <a:cubicBezTo>
                  <a:pt x="35233" y="111263"/>
                  <a:pt x="35906" y="110584"/>
                  <a:pt x="36737" y="110584"/>
                </a:cubicBezTo>
                <a:close/>
                <a:moveTo>
                  <a:pt x="53297" y="65903"/>
                </a:moveTo>
                <a:lnTo>
                  <a:pt x="53297" y="77250"/>
                </a:lnTo>
                <a:lnTo>
                  <a:pt x="42051" y="77250"/>
                </a:lnTo>
                <a:lnTo>
                  <a:pt x="42051" y="88723"/>
                </a:lnTo>
                <a:lnTo>
                  <a:pt x="53297" y="88723"/>
                </a:lnTo>
                <a:lnTo>
                  <a:pt x="53297" y="100070"/>
                </a:lnTo>
                <a:lnTo>
                  <a:pt x="64671" y="100070"/>
                </a:lnTo>
                <a:lnTo>
                  <a:pt x="64671" y="88723"/>
                </a:lnTo>
                <a:lnTo>
                  <a:pt x="75917" y="88723"/>
                </a:lnTo>
                <a:lnTo>
                  <a:pt x="75917" y="77250"/>
                </a:lnTo>
                <a:lnTo>
                  <a:pt x="64671" y="77250"/>
                </a:lnTo>
                <a:lnTo>
                  <a:pt x="64671" y="65903"/>
                </a:lnTo>
                <a:close/>
                <a:moveTo>
                  <a:pt x="4754" y="57580"/>
                </a:moveTo>
                <a:lnTo>
                  <a:pt x="113219" y="57949"/>
                </a:lnTo>
                <a:cubicBezTo>
                  <a:pt x="113374" y="77645"/>
                  <a:pt x="103025" y="95904"/>
                  <a:pt x="86121" y="105759"/>
                </a:cubicBezTo>
                <a:lnTo>
                  <a:pt x="80815" y="108393"/>
                </a:lnTo>
                <a:lnTo>
                  <a:pt x="37116" y="108393"/>
                </a:lnTo>
                <a:cubicBezTo>
                  <a:pt x="35199" y="107603"/>
                  <a:pt x="33341" y="106646"/>
                  <a:pt x="31531" y="105574"/>
                </a:cubicBezTo>
                <a:cubicBezTo>
                  <a:pt x="14693" y="95604"/>
                  <a:pt x="4466" y="77274"/>
                  <a:pt x="4754" y="57580"/>
                </a:cubicBezTo>
                <a:close/>
                <a:moveTo>
                  <a:pt x="2261" y="45974"/>
                </a:moveTo>
                <a:lnTo>
                  <a:pt x="117738" y="45974"/>
                </a:lnTo>
                <a:cubicBezTo>
                  <a:pt x="118987" y="45974"/>
                  <a:pt x="120000" y="46995"/>
                  <a:pt x="120000" y="48255"/>
                </a:cubicBezTo>
                <a:lnTo>
                  <a:pt x="120000" y="53108"/>
                </a:lnTo>
                <a:cubicBezTo>
                  <a:pt x="120000" y="54368"/>
                  <a:pt x="118987" y="55390"/>
                  <a:pt x="117738" y="55390"/>
                </a:cubicBezTo>
                <a:lnTo>
                  <a:pt x="2261" y="55390"/>
                </a:lnTo>
                <a:cubicBezTo>
                  <a:pt x="1012" y="55390"/>
                  <a:pt x="0" y="54368"/>
                  <a:pt x="0" y="53108"/>
                </a:cubicBezTo>
                <a:lnTo>
                  <a:pt x="0" y="48255"/>
                </a:lnTo>
                <a:cubicBezTo>
                  <a:pt x="0" y="46995"/>
                  <a:pt x="1012" y="45974"/>
                  <a:pt x="2261" y="45974"/>
                </a:cubicBezTo>
                <a:close/>
                <a:moveTo>
                  <a:pt x="91915" y="11804"/>
                </a:moveTo>
                <a:lnTo>
                  <a:pt x="106015" y="26028"/>
                </a:lnTo>
                <a:lnTo>
                  <a:pt x="89645" y="42542"/>
                </a:lnTo>
                <a:lnTo>
                  <a:pt x="61446" y="42542"/>
                </a:lnTo>
                <a:close/>
                <a:moveTo>
                  <a:pt x="101141" y="0"/>
                </a:moveTo>
                <a:cubicBezTo>
                  <a:pt x="102433" y="0"/>
                  <a:pt x="103725" y="497"/>
                  <a:pt x="104710" y="1491"/>
                </a:cubicBezTo>
                <a:lnTo>
                  <a:pt x="116430" y="13315"/>
                </a:lnTo>
                <a:cubicBezTo>
                  <a:pt x="118402" y="15303"/>
                  <a:pt x="118402" y="18528"/>
                  <a:pt x="116430" y="20516"/>
                </a:cubicBezTo>
                <a:lnTo>
                  <a:pt x="114180" y="22786"/>
                </a:lnTo>
                <a:cubicBezTo>
                  <a:pt x="112209" y="24775"/>
                  <a:pt x="109013" y="24775"/>
                  <a:pt x="107042" y="22786"/>
                </a:cubicBezTo>
                <a:lnTo>
                  <a:pt x="95322" y="10962"/>
                </a:lnTo>
                <a:cubicBezTo>
                  <a:pt x="93351" y="8974"/>
                  <a:pt x="93351" y="5750"/>
                  <a:pt x="95322" y="3761"/>
                </a:cubicBezTo>
                <a:lnTo>
                  <a:pt x="97572" y="1491"/>
                </a:lnTo>
                <a:cubicBezTo>
                  <a:pt x="98558" y="497"/>
                  <a:pt x="99850" y="0"/>
                  <a:pt x="101141" y="0"/>
                </a:cubicBezTo>
                <a:close/>
              </a:path>
            </a:pathLst>
          </a:custGeom>
          <a:solidFill>
            <a:schemeClr val="bg1"/>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38" name="Shape 832">
            <a:extLst>
              <a:ext uri="{FF2B5EF4-FFF2-40B4-BE49-F238E27FC236}">
                <a16:creationId xmlns:a16="http://schemas.microsoft.com/office/drawing/2014/main" id="{7F2BC2B9-1842-478F-9A71-BDC7EE9B44A5}"/>
              </a:ext>
            </a:extLst>
          </p:cNvPr>
          <p:cNvSpPr/>
          <p:nvPr/>
        </p:nvSpPr>
        <p:spPr>
          <a:xfrm>
            <a:off x="3628785" y="3772367"/>
            <a:ext cx="371782" cy="371178"/>
          </a:xfrm>
          <a:custGeom>
            <a:avLst/>
            <a:gdLst/>
            <a:ahLst/>
            <a:cxnLst/>
            <a:rect l="0" t="0" r="0" b="0"/>
            <a:pathLst>
              <a:path w="120000" h="120000" extrusionOk="0">
                <a:moveTo>
                  <a:pt x="60219" y="23920"/>
                </a:moveTo>
                <a:lnTo>
                  <a:pt x="99031" y="62795"/>
                </a:lnTo>
                <a:lnTo>
                  <a:pt x="99031" y="62795"/>
                </a:lnTo>
                <a:lnTo>
                  <a:pt x="99031" y="119999"/>
                </a:lnTo>
                <a:lnTo>
                  <a:pt x="74902" y="119999"/>
                </a:lnTo>
                <a:lnTo>
                  <a:pt x="74902" y="93509"/>
                </a:lnTo>
                <a:cubicBezTo>
                  <a:pt x="74902" y="89337"/>
                  <a:pt x="71525" y="85954"/>
                  <a:pt x="67359" y="85954"/>
                </a:cubicBezTo>
                <a:lnTo>
                  <a:pt x="53078" y="85954"/>
                </a:lnTo>
                <a:cubicBezTo>
                  <a:pt x="48912" y="85954"/>
                  <a:pt x="45535" y="89337"/>
                  <a:pt x="45535" y="93509"/>
                </a:cubicBezTo>
                <a:lnTo>
                  <a:pt x="45535" y="119999"/>
                </a:lnTo>
                <a:lnTo>
                  <a:pt x="21406" y="119999"/>
                </a:lnTo>
                <a:lnTo>
                  <a:pt x="21406" y="62795"/>
                </a:lnTo>
                <a:lnTo>
                  <a:pt x="21406" y="62795"/>
                </a:lnTo>
                <a:close/>
                <a:moveTo>
                  <a:pt x="18957" y="4568"/>
                </a:moveTo>
                <a:lnTo>
                  <a:pt x="35017" y="4568"/>
                </a:lnTo>
                <a:lnTo>
                  <a:pt x="35017" y="20200"/>
                </a:lnTo>
                <a:lnTo>
                  <a:pt x="18957" y="36287"/>
                </a:lnTo>
                <a:close/>
                <a:moveTo>
                  <a:pt x="60219" y="264"/>
                </a:moveTo>
                <a:lnTo>
                  <a:pt x="120000" y="62795"/>
                </a:lnTo>
                <a:lnTo>
                  <a:pt x="107816" y="62795"/>
                </a:lnTo>
                <a:lnTo>
                  <a:pt x="60219" y="13008"/>
                </a:lnTo>
                <a:close/>
                <a:moveTo>
                  <a:pt x="60219" y="0"/>
                </a:moveTo>
                <a:lnTo>
                  <a:pt x="60219" y="12744"/>
                </a:lnTo>
                <a:lnTo>
                  <a:pt x="12273" y="62531"/>
                </a:lnTo>
                <a:lnTo>
                  <a:pt x="0" y="62531"/>
                </a:lnTo>
                <a:close/>
              </a:path>
            </a:pathLst>
          </a:custGeom>
          <a:solidFill>
            <a:schemeClr val="bg1"/>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39" name="Shape 873">
            <a:extLst>
              <a:ext uri="{FF2B5EF4-FFF2-40B4-BE49-F238E27FC236}">
                <a16:creationId xmlns:a16="http://schemas.microsoft.com/office/drawing/2014/main" id="{269AC134-BCD2-4841-AF29-19CBE568E0BB}"/>
              </a:ext>
            </a:extLst>
          </p:cNvPr>
          <p:cNvSpPr/>
          <p:nvPr/>
        </p:nvSpPr>
        <p:spPr>
          <a:xfrm>
            <a:off x="5093684" y="3791113"/>
            <a:ext cx="406779" cy="321606"/>
          </a:xfrm>
          <a:custGeom>
            <a:avLst/>
            <a:gdLst/>
            <a:ahLst/>
            <a:cxnLst/>
            <a:rect l="0" t="0" r="0" b="0"/>
            <a:pathLst>
              <a:path w="120000" h="120000" extrusionOk="0">
                <a:moveTo>
                  <a:pt x="103619" y="21556"/>
                </a:moveTo>
                <a:lnTo>
                  <a:pt x="110933" y="21556"/>
                </a:lnTo>
                <a:cubicBezTo>
                  <a:pt x="115940" y="21556"/>
                  <a:pt x="119999" y="26691"/>
                  <a:pt x="119999" y="33024"/>
                </a:cubicBezTo>
                <a:lnTo>
                  <a:pt x="119999" y="108532"/>
                </a:lnTo>
                <a:cubicBezTo>
                  <a:pt x="119999" y="114865"/>
                  <a:pt x="115940" y="119999"/>
                  <a:pt x="110933" y="119999"/>
                </a:cubicBezTo>
                <a:lnTo>
                  <a:pt x="103619" y="119999"/>
                </a:lnTo>
                <a:close/>
                <a:moveTo>
                  <a:pt x="9066" y="21556"/>
                </a:moveTo>
                <a:lnTo>
                  <a:pt x="16380" y="21556"/>
                </a:lnTo>
                <a:lnTo>
                  <a:pt x="16380" y="119999"/>
                </a:lnTo>
                <a:lnTo>
                  <a:pt x="9066" y="119999"/>
                </a:lnTo>
                <a:cubicBezTo>
                  <a:pt x="4059" y="119999"/>
                  <a:pt x="0" y="114865"/>
                  <a:pt x="0" y="108532"/>
                </a:cubicBezTo>
                <a:lnTo>
                  <a:pt x="0" y="33024"/>
                </a:lnTo>
                <a:cubicBezTo>
                  <a:pt x="0" y="26691"/>
                  <a:pt x="4059" y="21556"/>
                  <a:pt x="9066" y="21556"/>
                </a:cubicBezTo>
                <a:close/>
                <a:moveTo>
                  <a:pt x="53249" y="8215"/>
                </a:moveTo>
                <a:cubicBezTo>
                  <a:pt x="51152" y="8215"/>
                  <a:pt x="49452" y="10366"/>
                  <a:pt x="49452" y="13019"/>
                </a:cubicBezTo>
                <a:lnTo>
                  <a:pt x="49452" y="21556"/>
                </a:lnTo>
                <a:lnTo>
                  <a:pt x="70547" y="21556"/>
                </a:lnTo>
                <a:lnTo>
                  <a:pt x="70547" y="13019"/>
                </a:lnTo>
                <a:cubicBezTo>
                  <a:pt x="70547" y="10366"/>
                  <a:pt x="68847" y="8215"/>
                  <a:pt x="66750" y="8215"/>
                </a:cubicBezTo>
                <a:close/>
                <a:moveTo>
                  <a:pt x="47927" y="0"/>
                </a:moveTo>
                <a:lnTo>
                  <a:pt x="72072" y="0"/>
                </a:lnTo>
                <a:cubicBezTo>
                  <a:pt x="74817" y="0"/>
                  <a:pt x="77043" y="2815"/>
                  <a:pt x="77043" y="6287"/>
                </a:cubicBezTo>
                <a:lnTo>
                  <a:pt x="77043" y="21556"/>
                </a:lnTo>
                <a:lnTo>
                  <a:pt x="96909" y="21556"/>
                </a:lnTo>
                <a:lnTo>
                  <a:pt x="96909" y="119999"/>
                </a:lnTo>
                <a:lnTo>
                  <a:pt x="23090" y="119999"/>
                </a:lnTo>
                <a:lnTo>
                  <a:pt x="23090" y="21556"/>
                </a:lnTo>
                <a:lnTo>
                  <a:pt x="42956" y="21556"/>
                </a:lnTo>
                <a:lnTo>
                  <a:pt x="42956" y="6287"/>
                </a:lnTo>
                <a:cubicBezTo>
                  <a:pt x="42956" y="2815"/>
                  <a:pt x="45182" y="0"/>
                  <a:pt x="47927" y="0"/>
                </a:cubicBezTo>
                <a:close/>
              </a:path>
            </a:pathLst>
          </a:custGeom>
          <a:solidFill>
            <a:schemeClr val="bg1"/>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41" name="Shape 455">
            <a:extLst>
              <a:ext uri="{FF2B5EF4-FFF2-40B4-BE49-F238E27FC236}">
                <a16:creationId xmlns:a16="http://schemas.microsoft.com/office/drawing/2014/main" id="{F166547F-499B-4343-8992-7E84E15A05DC}"/>
              </a:ext>
            </a:extLst>
          </p:cNvPr>
          <p:cNvSpPr/>
          <p:nvPr/>
        </p:nvSpPr>
        <p:spPr>
          <a:xfrm flipH="1">
            <a:off x="5619125" y="2400900"/>
            <a:ext cx="322655" cy="302034"/>
          </a:xfrm>
          <a:custGeom>
            <a:avLst/>
            <a:gdLst/>
            <a:ahLst/>
            <a:cxnLst/>
            <a:rect l="0" t="0" r="0" b="0"/>
            <a:pathLst>
              <a:path w="120000" h="120000" extrusionOk="0">
                <a:moveTo>
                  <a:pt x="58392" y="109921"/>
                </a:moveTo>
                <a:cubicBezTo>
                  <a:pt x="58392" y="109945"/>
                  <a:pt x="61607" y="110494"/>
                  <a:pt x="61607" y="109921"/>
                </a:cubicBezTo>
                <a:lnTo>
                  <a:pt x="61607" y="109851"/>
                </a:lnTo>
                <a:cubicBezTo>
                  <a:pt x="80929" y="103093"/>
                  <a:pt x="90538" y="98937"/>
                  <a:pt x="110790" y="107213"/>
                </a:cubicBezTo>
                <a:lnTo>
                  <a:pt x="111142" y="20850"/>
                </a:lnTo>
                <a:lnTo>
                  <a:pt x="105743" y="20850"/>
                </a:lnTo>
                <a:cubicBezTo>
                  <a:pt x="105821" y="46504"/>
                  <a:pt x="105899" y="72157"/>
                  <a:pt x="105976" y="97811"/>
                </a:cubicBezTo>
                <a:cubicBezTo>
                  <a:pt x="91995" y="91718"/>
                  <a:pt x="76016" y="96522"/>
                  <a:pt x="61607" y="109411"/>
                </a:cubicBezTo>
                <a:lnTo>
                  <a:pt x="61607" y="20850"/>
                </a:lnTo>
                <a:lnTo>
                  <a:pt x="61607" y="17030"/>
                </a:lnTo>
                <a:lnTo>
                  <a:pt x="61607" y="15907"/>
                </a:lnTo>
                <a:cubicBezTo>
                  <a:pt x="70238" y="5918"/>
                  <a:pt x="78364" y="83"/>
                  <a:pt x="89113" y="0"/>
                </a:cubicBezTo>
                <a:cubicBezTo>
                  <a:pt x="93999" y="-36"/>
                  <a:pt x="99427" y="1114"/>
                  <a:pt x="105691" y="3604"/>
                </a:cubicBezTo>
                <a:cubicBezTo>
                  <a:pt x="105705" y="8079"/>
                  <a:pt x="105718" y="12555"/>
                  <a:pt x="105732" y="17030"/>
                </a:cubicBezTo>
                <a:lnTo>
                  <a:pt x="115580" y="16954"/>
                </a:lnTo>
                <a:lnTo>
                  <a:pt x="115580" y="29213"/>
                </a:lnTo>
                <a:lnTo>
                  <a:pt x="120000" y="29213"/>
                </a:lnTo>
                <a:lnTo>
                  <a:pt x="120000" y="120000"/>
                </a:lnTo>
                <a:lnTo>
                  <a:pt x="0" y="120000"/>
                </a:lnTo>
                <a:lnTo>
                  <a:pt x="0" y="29213"/>
                </a:lnTo>
                <a:lnTo>
                  <a:pt x="3795" y="29213"/>
                </a:lnTo>
                <a:lnTo>
                  <a:pt x="3795" y="16954"/>
                </a:lnTo>
                <a:lnTo>
                  <a:pt x="14267" y="17030"/>
                </a:lnTo>
                <a:cubicBezTo>
                  <a:pt x="14281" y="12555"/>
                  <a:pt x="14294" y="8079"/>
                  <a:pt x="14308" y="3604"/>
                </a:cubicBezTo>
                <a:cubicBezTo>
                  <a:pt x="20572" y="1114"/>
                  <a:pt x="26000" y="-36"/>
                  <a:pt x="30886" y="0"/>
                </a:cubicBezTo>
                <a:cubicBezTo>
                  <a:pt x="41635" y="83"/>
                  <a:pt x="49761" y="5918"/>
                  <a:pt x="58392" y="15907"/>
                </a:cubicBezTo>
                <a:lnTo>
                  <a:pt x="58392" y="17030"/>
                </a:lnTo>
                <a:lnTo>
                  <a:pt x="58392" y="20850"/>
                </a:lnTo>
                <a:lnTo>
                  <a:pt x="58392" y="109411"/>
                </a:lnTo>
                <a:cubicBezTo>
                  <a:pt x="43983" y="96522"/>
                  <a:pt x="28004" y="91718"/>
                  <a:pt x="14023" y="97811"/>
                </a:cubicBezTo>
                <a:lnTo>
                  <a:pt x="14256" y="20850"/>
                </a:lnTo>
                <a:lnTo>
                  <a:pt x="8857" y="20850"/>
                </a:lnTo>
                <a:lnTo>
                  <a:pt x="8504" y="106459"/>
                </a:lnTo>
                <a:cubicBezTo>
                  <a:pt x="28638" y="97578"/>
                  <a:pt x="40064" y="103903"/>
                  <a:pt x="58392" y="109851"/>
                </a:cubicBezTo>
              </a:path>
            </a:pathLst>
          </a:custGeom>
          <a:solidFill>
            <a:schemeClr val="lt1"/>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35" name="Shape 444">
            <a:extLst>
              <a:ext uri="{FF2B5EF4-FFF2-40B4-BE49-F238E27FC236}">
                <a16:creationId xmlns:a16="http://schemas.microsoft.com/office/drawing/2014/main" id="{A9CE43CD-F82D-4B84-854D-B7672EB52045}"/>
              </a:ext>
            </a:extLst>
          </p:cNvPr>
          <p:cNvSpPr/>
          <p:nvPr/>
        </p:nvSpPr>
        <p:spPr>
          <a:xfrm>
            <a:off x="4061224" y="1203598"/>
            <a:ext cx="990802" cy="990802"/>
          </a:xfrm>
          <a:custGeom>
            <a:avLst/>
            <a:gdLst/>
            <a:ahLst/>
            <a:cxnLst/>
            <a:rect l="0" t="0" r="0" b="0"/>
            <a:pathLst>
              <a:path w="120000" h="120000" extrusionOk="0">
                <a:moveTo>
                  <a:pt x="0" y="60000"/>
                </a:moveTo>
                <a:cubicBezTo>
                  <a:pt x="0" y="26862"/>
                  <a:pt x="26862" y="0"/>
                  <a:pt x="60000" y="0"/>
                </a:cubicBezTo>
                <a:cubicBezTo>
                  <a:pt x="93137" y="0"/>
                  <a:pt x="120000" y="26862"/>
                  <a:pt x="120000" y="60000"/>
                </a:cubicBezTo>
                <a:cubicBezTo>
                  <a:pt x="120000" y="93137"/>
                  <a:pt x="93137" y="120000"/>
                  <a:pt x="60000" y="120000"/>
                </a:cubicBezTo>
                <a:cubicBezTo>
                  <a:pt x="26862" y="120000"/>
                  <a:pt x="0" y="93137"/>
                  <a:pt x="0" y="60000"/>
                </a:cubicBezTo>
                <a:close/>
              </a:path>
            </a:pathLst>
          </a:custGeom>
          <a:solidFill>
            <a:srgbClr val="FF0000"/>
          </a:solidFill>
          <a:ln w="25400" cap="flat" cmpd="sng">
            <a:solidFill>
              <a:schemeClr val="lt1"/>
            </a:solidFill>
            <a:prstDash val="solid"/>
            <a:round/>
            <a:headEnd type="none" w="med" len="med"/>
            <a:tailEnd type="none" w="med" len="med"/>
          </a:ln>
        </p:spPr>
        <p:txBody>
          <a:bodyPr wrap="square" lIns="217675" tIns="217675" rIns="217675" bIns="21767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a:lstStyle>
          <a:p>
            <a:pPr marL="0" marR="0" lvl="0" indent="0" algn="ctr" rtl="0">
              <a:lnSpc>
                <a:spcPct val="90000"/>
              </a:lnSpc>
              <a:spcBef>
                <a:spcPts val="0"/>
              </a:spcBef>
              <a:spcAft>
                <a:spcPts val="0"/>
              </a:spcAft>
              <a:buNone/>
            </a:pPr>
            <a:endParaRPr sz="3000">
              <a:solidFill>
                <a:schemeClr val="lt1"/>
              </a:solidFill>
              <a:latin typeface="Arial"/>
              <a:ea typeface="Arial"/>
              <a:cs typeface="Arial"/>
              <a:sym typeface="Arial"/>
            </a:endParaRPr>
          </a:p>
        </p:txBody>
      </p:sp>
      <p:sp>
        <p:nvSpPr>
          <p:cNvPr id="37" name="Shape 445">
            <a:extLst>
              <a:ext uri="{FF2B5EF4-FFF2-40B4-BE49-F238E27FC236}">
                <a16:creationId xmlns:a16="http://schemas.microsoft.com/office/drawing/2014/main" id="{1489FE4D-61A6-492D-B104-8BE081AE7232}"/>
              </a:ext>
            </a:extLst>
          </p:cNvPr>
          <p:cNvSpPr/>
          <p:nvPr/>
        </p:nvSpPr>
        <p:spPr>
          <a:xfrm rot="2160000">
            <a:off x="5020924" y="1965135"/>
            <a:ext cx="264268" cy="334396"/>
          </a:xfrm>
          <a:custGeom>
            <a:avLst/>
            <a:gdLst/>
            <a:ahLst/>
            <a:cxnLst/>
            <a:rect l="0" t="0" r="0" b="0"/>
            <a:pathLst>
              <a:path w="120000" h="120000" extrusionOk="0">
                <a:moveTo>
                  <a:pt x="0" y="23999"/>
                </a:moveTo>
                <a:lnTo>
                  <a:pt x="60000" y="23999"/>
                </a:lnTo>
                <a:lnTo>
                  <a:pt x="60000" y="0"/>
                </a:lnTo>
                <a:lnTo>
                  <a:pt x="120000" y="60000"/>
                </a:lnTo>
                <a:lnTo>
                  <a:pt x="60000" y="119999"/>
                </a:lnTo>
                <a:lnTo>
                  <a:pt x="60000" y="96000"/>
                </a:lnTo>
                <a:lnTo>
                  <a:pt x="0" y="96000"/>
                </a:lnTo>
                <a:lnTo>
                  <a:pt x="0" y="23999"/>
                </a:lnTo>
                <a:close/>
              </a:path>
            </a:pathLst>
          </a:custGeom>
          <a:solidFill>
            <a:srgbClr val="BFBFBF"/>
          </a:solidFill>
          <a:ln>
            <a:noFill/>
          </a:ln>
        </p:spPr>
        <p:txBody>
          <a:bodyPr wrap="square" lIns="0" tIns="82775" rIns="98125" bIns="8277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a:lstStyle>
          <a:p>
            <a:pPr marL="0" marR="0" lvl="0" indent="0" algn="ctr" rtl="0">
              <a:lnSpc>
                <a:spcPct val="90000"/>
              </a:lnSpc>
              <a:spcBef>
                <a:spcPts val="0"/>
              </a:spcBef>
              <a:spcAft>
                <a:spcPts val="0"/>
              </a:spcAft>
              <a:buNone/>
            </a:pPr>
            <a:endParaRPr sz="1200">
              <a:solidFill>
                <a:schemeClr val="lt1"/>
              </a:solidFill>
              <a:latin typeface="Arial"/>
              <a:ea typeface="Arial"/>
              <a:cs typeface="Arial"/>
              <a:sym typeface="Arial"/>
            </a:endParaRPr>
          </a:p>
        </p:txBody>
      </p:sp>
      <p:sp>
        <p:nvSpPr>
          <p:cNvPr id="40" name="Shape 446">
            <a:extLst>
              <a:ext uri="{FF2B5EF4-FFF2-40B4-BE49-F238E27FC236}">
                <a16:creationId xmlns:a16="http://schemas.microsoft.com/office/drawing/2014/main" id="{607BBD31-3521-4B11-89A9-3F0799026B63}"/>
              </a:ext>
            </a:extLst>
          </p:cNvPr>
          <p:cNvSpPr/>
          <p:nvPr/>
        </p:nvSpPr>
        <p:spPr>
          <a:xfrm>
            <a:off x="5266192" y="2079058"/>
            <a:ext cx="990802" cy="990802"/>
          </a:xfrm>
          <a:custGeom>
            <a:avLst/>
            <a:gdLst/>
            <a:ahLst/>
            <a:cxnLst/>
            <a:rect l="0" t="0" r="0" b="0"/>
            <a:pathLst>
              <a:path w="120000" h="120000" extrusionOk="0">
                <a:moveTo>
                  <a:pt x="0" y="60000"/>
                </a:moveTo>
                <a:cubicBezTo>
                  <a:pt x="0" y="26862"/>
                  <a:pt x="26862" y="0"/>
                  <a:pt x="60000" y="0"/>
                </a:cubicBezTo>
                <a:cubicBezTo>
                  <a:pt x="93137" y="0"/>
                  <a:pt x="120000" y="26862"/>
                  <a:pt x="120000" y="60000"/>
                </a:cubicBezTo>
                <a:cubicBezTo>
                  <a:pt x="120000" y="93137"/>
                  <a:pt x="93137" y="120000"/>
                  <a:pt x="60000" y="120000"/>
                </a:cubicBezTo>
                <a:cubicBezTo>
                  <a:pt x="26862" y="120000"/>
                  <a:pt x="0" y="93137"/>
                  <a:pt x="0" y="60000"/>
                </a:cubicBezTo>
                <a:close/>
              </a:path>
            </a:pathLst>
          </a:custGeom>
          <a:solidFill>
            <a:srgbClr val="FF0000"/>
          </a:solidFill>
          <a:ln w="25400" cap="flat" cmpd="sng">
            <a:solidFill>
              <a:schemeClr val="lt1"/>
            </a:solidFill>
            <a:prstDash val="solid"/>
            <a:round/>
            <a:headEnd type="none" w="med" len="med"/>
            <a:tailEnd type="none" w="med" len="med"/>
          </a:ln>
        </p:spPr>
        <p:txBody>
          <a:bodyPr wrap="square" lIns="217675" tIns="217675" rIns="217675" bIns="21767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a:lstStyle>
          <a:p>
            <a:pPr marL="0" marR="0" lvl="0" indent="0" algn="ctr" rtl="0">
              <a:lnSpc>
                <a:spcPct val="90000"/>
              </a:lnSpc>
              <a:spcBef>
                <a:spcPts val="0"/>
              </a:spcBef>
              <a:spcAft>
                <a:spcPts val="0"/>
              </a:spcAft>
              <a:buNone/>
            </a:pPr>
            <a:endParaRPr sz="3000">
              <a:solidFill>
                <a:schemeClr val="lt1"/>
              </a:solidFill>
              <a:latin typeface="Arial"/>
              <a:ea typeface="Arial"/>
              <a:cs typeface="Arial"/>
              <a:sym typeface="Arial"/>
            </a:endParaRPr>
          </a:p>
        </p:txBody>
      </p:sp>
      <p:sp>
        <p:nvSpPr>
          <p:cNvPr id="42" name="Shape 447">
            <a:extLst>
              <a:ext uri="{FF2B5EF4-FFF2-40B4-BE49-F238E27FC236}">
                <a16:creationId xmlns:a16="http://schemas.microsoft.com/office/drawing/2014/main" id="{95BEAE0D-98A2-4A3A-B6DD-266D0F940A39}"/>
              </a:ext>
            </a:extLst>
          </p:cNvPr>
          <p:cNvSpPr/>
          <p:nvPr/>
        </p:nvSpPr>
        <p:spPr>
          <a:xfrm rot="17280000">
            <a:off x="5401642" y="3108411"/>
            <a:ext cx="264268" cy="334397"/>
          </a:xfrm>
          <a:custGeom>
            <a:avLst/>
            <a:gdLst/>
            <a:ahLst/>
            <a:cxnLst/>
            <a:rect l="0" t="0" r="0" b="0"/>
            <a:pathLst>
              <a:path w="120000" h="120000" extrusionOk="0">
                <a:moveTo>
                  <a:pt x="120000" y="96000"/>
                </a:moveTo>
                <a:lnTo>
                  <a:pt x="60000" y="96000"/>
                </a:lnTo>
                <a:lnTo>
                  <a:pt x="60000" y="119999"/>
                </a:lnTo>
                <a:lnTo>
                  <a:pt x="0" y="59999"/>
                </a:lnTo>
                <a:lnTo>
                  <a:pt x="60000" y="0"/>
                </a:lnTo>
                <a:lnTo>
                  <a:pt x="60000" y="23999"/>
                </a:lnTo>
                <a:lnTo>
                  <a:pt x="120000" y="23999"/>
                </a:lnTo>
                <a:lnTo>
                  <a:pt x="120000" y="96000"/>
                </a:lnTo>
                <a:close/>
              </a:path>
            </a:pathLst>
          </a:custGeom>
          <a:solidFill>
            <a:srgbClr val="BFBFBF"/>
          </a:solidFill>
          <a:ln>
            <a:noFill/>
          </a:ln>
        </p:spPr>
        <p:txBody>
          <a:bodyPr wrap="square" lIns="98125" tIns="82775" rIns="0" bIns="8277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a:lstStyle>
          <a:p>
            <a:pPr marL="0" marR="0" lvl="0" indent="0" algn="ctr" rtl="0">
              <a:lnSpc>
                <a:spcPct val="90000"/>
              </a:lnSpc>
              <a:spcBef>
                <a:spcPts val="0"/>
              </a:spcBef>
              <a:spcAft>
                <a:spcPts val="0"/>
              </a:spcAft>
              <a:buNone/>
            </a:pPr>
            <a:endParaRPr sz="1200">
              <a:solidFill>
                <a:schemeClr val="lt1"/>
              </a:solidFill>
              <a:latin typeface="Arial"/>
              <a:ea typeface="Arial"/>
              <a:cs typeface="Arial"/>
              <a:sym typeface="Arial"/>
            </a:endParaRPr>
          </a:p>
        </p:txBody>
      </p:sp>
      <p:sp>
        <p:nvSpPr>
          <p:cNvPr id="43" name="Shape 448">
            <a:extLst>
              <a:ext uri="{FF2B5EF4-FFF2-40B4-BE49-F238E27FC236}">
                <a16:creationId xmlns:a16="http://schemas.microsoft.com/office/drawing/2014/main" id="{0459E5F0-9347-49A2-AAA7-B0FD14C3158F}"/>
              </a:ext>
            </a:extLst>
          </p:cNvPr>
          <p:cNvSpPr/>
          <p:nvPr/>
        </p:nvSpPr>
        <p:spPr>
          <a:xfrm>
            <a:off x="4805935" y="3495584"/>
            <a:ext cx="990802" cy="990802"/>
          </a:xfrm>
          <a:custGeom>
            <a:avLst/>
            <a:gdLst/>
            <a:ahLst/>
            <a:cxnLst/>
            <a:rect l="0" t="0" r="0" b="0"/>
            <a:pathLst>
              <a:path w="120000" h="120000" extrusionOk="0">
                <a:moveTo>
                  <a:pt x="0" y="60000"/>
                </a:moveTo>
                <a:cubicBezTo>
                  <a:pt x="0" y="26862"/>
                  <a:pt x="26862" y="0"/>
                  <a:pt x="60000" y="0"/>
                </a:cubicBezTo>
                <a:cubicBezTo>
                  <a:pt x="93137" y="0"/>
                  <a:pt x="120000" y="26862"/>
                  <a:pt x="120000" y="60000"/>
                </a:cubicBezTo>
                <a:cubicBezTo>
                  <a:pt x="120000" y="93137"/>
                  <a:pt x="93137" y="120000"/>
                  <a:pt x="60000" y="120000"/>
                </a:cubicBezTo>
                <a:cubicBezTo>
                  <a:pt x="26862" y="120000"/>
                  <a:pt x="0" y="93137"/>
                  <a:pt x="0" y="60000"/>
                </a:cubicBezTo>
                <a:close/>
              </a:path>
            </a:pathLst>
          </a:custGeom>
          <a:solidFill>
            <a:srgbClr val="FF0000"/>
          </a:solidFill>
          <a:ln w="25400" cap="flat" cmpd="sng">
            <a:solidFill>
              <a:schemeClr val="lt1"/>
            </a:solidFill>
            <a:prstDash val="solid"/>
            <a:round/>
            <a:headEnd type="none" w="med" len="med"/>
            <a:tailEnd type="none" w="med" len="med"/>
          </a:ln>
        </p:spPr>
        <p:txBody>
          <a:bodyPr wrap="square" lIns="217675" tIns="217675" rIns="217675" bIns="21767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a:lstStyle>
          <a:p>
            <a:pPr marL="0" marR="0" lvl="0" indent="0" algn="ctr" rtl="0">
              <a:lnSpc>
                <a:spcPct val="90000"/>
              </a:lnSpc>
              <a:spcBef>
                <a:spcPts val="0"/>
              </a:spcBef>
              <a:spcAft>
                <a:spcPts val="0"/>
              </a:spcAft>
              <a:buNone/>
            </a:pPr>
            <a:endParaRPr sz="3000">
              <a:solidFill>
                <a:schemeClr val="lt1"/>
              </a:solidFill>
              <a:latin typeface="Arial"/>
              <a:ea typeface="Arial"/>
              <a:cs typeface="Arial"/>
              <a:sym typeface="Arial"/>
            </a:endParaRPr>
          </a:p>
        </p:txBody>
      </p:sp>
      <p:sp>
        <p:nvSpPr>
          <p:cNvPr id="44" name="Shape 449">
            <a:extLst>
              <a:ext uri="{FF2B5EF4-FFF2-40B4-BE49-F238E27FC236}">
                <a16:creationId xmlns:a16="http://schemas.microsoft.com/office/drawing/2014/main" id="{A99D5E49-76C7-4CA4-850F-0DDF4E327EAA}"/>
              </a:ext>
            </a:extLst>
          </p:cNvPr>
          <p:cNvSpPr/>
          <p:nvPr/>
        </p:nvSpPr>
        <p:spPr>
          <a:xfrm>
            <a:off x="4431970" y="3823786"/>
            <a:ext cx="264269" cy="334397"/>
          </a:xfrm>
          <a:custGeom>
            <a:avLst/>
            <a:gdLst/>
            <a:ahLst/>
            <a:cxnLst/>
            <a:rect l="0" t="0" r="0" b="0"/>
            <a:pathLst>
              <a:path w="120000" h="120000" extrusionOk="0">
                <a:moveTo>
                  <a:pt x="120000" y="96000"/>
                </a:moveTo>
                <a:lnTo>
                  <a:pt x="60000" y="96000"/>
                </a:lnTo>
                <a:lnTo>
                  <a:pt x="60000" y="119999"/>
                </a:lnTo>
                <a:lnTo>
                  <a:pt x="0" y="59999"/>
                </a:lnTo>
                <a:lnTo>
                  <a:pt x="60000" y="0"/>
                </a:lnTo>
                <a:lnTo>
                  <a:pt x="60000" y="23999"/>
                </a:lnTo>
                <a:lnTo>
                  <a:pt x="120000" y="23999"/>
                </a:lnTo>
                <a:lnTo>
                  <a:pt x="120000" y="96000"/>
                </a:lnTo>
                <a:close/>
              </a:path>
            </a:pathLst>
          </a:custGeom>
          <a:solidFill>
            <a:srgbClr val="BFBFBF"/>
          </a:solidFill>
          <a:ln>
            <a:noFill/>
          </a:ln>
        </p:spPr>
        <p:txBody>
          <a:bodyPr wrap="square" lIns="98125" tIns="82775" rIns="0" bIns="8277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a:lstStyle>
          <a:p>
            <a:pPr marL="0" marR="0" lvl="0" indent="0" algn="ctr" rtl="0">
              <a:lnSpc>
                <a:spcPct val="90000"/>
              </a:lnSpc>
              <a:spcBef>
                <a:spcPts val="0"/>
              </a:spcBef>
              <a:spcAft>
                <a:spcPts val="0"/>
              </a:spcAft>
              <a:buNone/>
            </a:pPr>
            <a:endParaRPr sz="1200">
              <a:solidFill>
                <a:schemeClr val="lt1"/>
              </a:solidFill>
              <a:latin typeface="Arial"/>
              <a:ea typeface="Arial"/>
              <a:cs typeface="Arial"/>
              <a:sym typeface="Arial"/>
            </a:endParaRPr>
          </a:p>
        </p:txBody>
      </p:sp>
      <p:sp>
        <p:nvSpPr>
          <p:cNvPr id="45" name="Shape 450">
            <a:extLst>
              <a:ext uri="{FF2B5EF4-FFF2-40B4-BE49-F238E27FC236}">
                <a16:creationId xmlns:a16="http://schemas.microsoft.com/office/drawing/2014/main" id="{BE10FA87-5B44-4F51-8631-BD8C0EC2EC16}"/>
              </a:ext>
            </a:extLst>
          </p:cNvPr>
          <p:cNvSpPr/>
          <p:nvPr/>
        </p:nvSpPr>
        <p:spPr>
          <a:xfrm>
            <a:off x="3316512" y="3495584"/>
            <a:ext cx="990802" cy="990802"/>
          </a:xfrm>
          <a:custGeom>
            <a:avLst/>
            <a:gdLst/>
            <a:ahLst/>
            <a:cxnLst/>
            <a:rect l="0" t="0" r="0" b="0"/>
            <a:pathLst>
              <a:path w="120000" h="120000" extrusionOk="0">
                <a:moveTo>
                  <a:pt x="0" y="60000"/>
                </a:moveTo>
                <a:cubicBezTo>
                  <a:pt x="0" y="26862"/>
                  <a:pt x="26862" y="0"/>
                  <a:pt x="60000" y="0"/>
                </a:cubicBezTo>
                <a:cubicBezTo>
                  <a:pt x="93137" y="0"/>
                  <a:pt x="120000" y="26862"/>
                  <a:pt x="120000" y="60000"/>
                </a:cubicBezTo>
                <a:cubicBezTo>
                  <a:pt x="120000" y="93137"/>
                  <a:pt x="93137" y="120000"/>
                  <a:pt x="60000" y="120000"/>
                </a:cubicBezTo>
                <a:cubicBezTo>
                  <a:pt x="26862" y="120000"/>
                  <a:pt x="0" y="93137"/>
                  <a:pt x="0" y="60000"/>
                </a:cubicBezTo>
                <a:close/>
              </a:path>
            </a:pathLst>
          </a:custGeom>
          <a:solidFill>
            <a:srgbClr val="FF0000"/>
          </a:solidFill>
          <a:ln w="25400" cap="flat" cmpd="sng">
            <a:solidFill>
              <a:schemeClr val="lt1"/>
            </a:solidFill>
            <a:prstDash val="solid"/>
            <a:round/>
            <a:headEnd type="none" w="med" len="med"/>
            <a:tailEnd type="none" w="med" len="med"/>
          </a:ln>
        </p:spPr>
        <p:txBody>
          <a:bodyPr wrap="square" lIns="217675" tIns="217675" rIns="217675" bIns="21767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a:lstStyle>
          <a:p>
            <a:pPr marL="0" marR="0" lvl="0" indent="0" algn="ctr" rtl="0">
              <a:lnSpc>
                <a:spcPct val="90000"/>
              </a:lnSpc>
              <a:spcBef>
                <a:spcPts val="0"/>
              </a:spcBef>
              <a:spcAft>
                <a:spcPts val="0"/>
              </a:spcAft>
              <a:buNone/>
            </a:pPr>
            <a:endParaRPr sz="3000">
              <a:solidFill>
                <a:schemeClr val="lt1"/>
              </a:solidFill>
              <a:latin typeface="Arial"/>
              <a:ea typeface="Arial"/>
              <a:cs typeface="Arial"/>
              <a:sym typeface="Arial"/>
            </a:endParaRPr>
          </a:p>
        </p:txBody>
      </p:sp>
      <p:sp>
        <p:nvSpPr>
          <p:cNvPr id="46" name="Shape 451">
            <a:extLst>
              <a:ext uri="{FF2B5EF4-FFF2-40B4-BE49-F238E27FC236}">
                <a16:creationId xmlns:a16="http://schemas.microsoft.com/office/drawing/2014/main" id="{38C699E9-29B3-4D71-9734-D410399A49CF}"/>
              </a:ext>
            </a:extLst>
          </p:cNvPr>
          <p:cNvSpPr/>
          <p:nvPr/>
        </p:nvSpPr>
        <p:spPr>
          <a:xfrm rot="4320000">
            <a:off x="3451962" y="3122637"/>
            <a:ext cx="264269" cy="334397"/>
          </a:xfrm>
          <a:custGeom>
            <a:avLst/>
            <a:gdLst/>
            <a:ahLst/>
            <a:cxnLst/>
            <a:rect l="0" t="0" r="0" b="0"/>
            <a:pathLst>
              <a:path w="120000" h="120000" extrusionOk="0">
                <a:moveTo>
                  <a:pt x="120000" y="96000"/>
                </a:moveTo>
                <a:lnTo>
                  <a:pt x="60000" y="96000"/>
                </a:lnTo>
                <a:lnTo>
                  <a:pt x="60000" y="119999"/>
                </a:lnTo>
                <a:lnTo>
                  <a:pt x="0" y="59999"/>
                </a:lnTo>
                <a:lnTo>
                  <a:pt x="60000" y="0"/>
                </a:lnTo>
                <a:lnTo>
                  <a:pt x="60000" y="23999"/>
                </a:lnTo>
                <a:lnTo>
                  <a:pt x="120000" y="23999"/>
                </a:lnTo>
                <a:lnTo>
                  <a:pt x="120000" y="96000"/>
                </a:lnTo>
                <a:close/>
              </a:path>
            </a:pathLst>
          </a:custGeom>
          <a:solidFill>
            <a:srgbClr val="BFBFBF"/>
          </a:solidFill>
          <a:ln>
            <a:noFill/>
          </a:ln>
        </p:spPr>
        <p:txBody>
          <a:bodyPr wrap="square" lIns="98125" tIns="82775" rIns="0" bIns="8277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a:lstStyle>
          <a:p>
            <a:pPr marL="0" marR="0" lvl="0" indent="0" algn="ctr" rtl="0">
              <a:lnSpc>
                <a:spcPct val="90000"/>
              </a:lnSpc>
              <a:spcBef>
                <a:spcPts val="0"/>
              </a:spcBef>
              <a:spcAft>
                <a:spcPts val="0"/>
              </a:spcAft>
              <a:buNone/>
            </a:pPr>
            <a:endParaRPr sz="1200">
              <a:solidFill>
                <a:schemeClr val="lt1"/>
              </a:solidFill>
              <a:latin typeface="Arial"/>
              <a:ea typeface="Arial"/>
              <a:cs typeface="Arial"/>
              <a:sym typeface="Arial"/>
            </a:endParaRPr>
          </a:p>
        </p:txBody>
      </p:sp>
      <p:sp>
        <p:nvSpPr>
          <p:cNvPr id="47" name="Shape 452">
            <a:extLst>
              <a:ext uri="{FF2B5EF4-FFF2-40B4-BE49-F238E27FC236}">
                <a16:creationId xmlns:a16="http://schemas.microsoft.com/office/drawing/2014/main" id="{0D4806D9-72D3-4E5F-8784-7D4120438CDB}"/>
              </a:ext>
            </a:extLst>
          </p:cNvPr>
          <p:cNvSpPr/>
          <p:nvPr/>
        </p:nvSpPr>
        <p:spPr>
          <a:xfrm>
            <a:off x="2856255" y="2079058"/>
            <a:ext cx="990802" cy="990802"/>
          </a:xfrm>
          <a:custGeom>
            <a:avLst/>
            <a:gdLst/>
            <a:ahLst/>
            <a:cxnLst/>
            <a:rect l="0" t="0" r="0" b="0"/>
            <a:pathLst>
              <a:path w="120000" h="120000" extrusionOk="0">
                <a:moveTo>
                  <a:pt x="0" y="60000"/>
                </a:moveTo>
                <a:cubicBezTo>
                  <a:pt x="0" y="26862"/>
                  <a:pt x="26862" y="0"/>
                  <a:pt x="60000" y="0"/>
                </a:cubicBezTo>
                <a:cubicBezTo>
                  <a:pt x="93137" y="0"/>
                  <a:pt x="120000" y="26862"/>
                  <a:pt x="120000" y="60000"/>
                </a:cubicBezTo>
                <a:cubicBezTo>
                  <a:pt x="120000" y="93137"/>
                  <a:pt x="93137" y="120000"/>
                  <a:pt x="60000" y="120000"/>
                </a:cubicBezTo>
                <a:cubicBezTo>
                  <a:pt x="26862" y="120000"/>
                  <a:pt x="0" y="93137"/>
                  <a:pt x="0" y="60000"/>
                </a:cubicBezTo>
                <a:close/>
              </a:path>
            </a:pathLst>
          </a:custGeom>
          <a:solidFill>
            <a:srgbClr val="FF0000"/>
          </a:solidFill>
          <a:ln w="25400" cap="flat" cmpd="sng">
            <a:solidFill>
              <a:schemeClr val="lt1"/>
            </a:solidFill>
            <a:prstDash val="solid"/>
            <a:round/>
            <a:headEnd type="none" w="med" len="med"/>
            <a:tailEnd type="none" w="med" len="med"/>
          </a:ln>
        </p:spPr>
        <p:txBody>
          <a:bodyPr wrap="square" lIns="217675" tIns="217675" rIns="217675" bIns="21767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a:lstStyle>
          <a:p>
            <a:pPr marL="0" marR="0" lvl="0" indent="0" algn="ctr" rtl="0">
              <a:lnSpc>
                <a:spcPct val="90000"/>
              </a:lnSpc>
              <a:spcBef>
                <a:spcPts val="0"/>
              </a:spcBef>
              <a:spcAft>
                <a:spcPts val="0"/>
              </a:spcAft>
              <a:buNone/>
            </a:pPr>
            <a:endParaRPr sz="3000">
              <a:solidFill>
                <a:schemeClr val="lt1"/>
              </a:solidFill>
              <a:latin typeface="Arial"/>
              <a:ea typeface="Arial"/>
              <a:cs typeface="Arial"/>
              <a:sym typeface="Arial"/>
            </a:endParaRPr>
          </a:p>
        </p:txBody>
      </p:sp>
      <p:sp>
        <p:nvSpPr>
          <p:cNvPr id="48" name="Shape 453">
            <a:extLst>
              <a:ext uri="{FF2B5EF4-FFF2-40B4-BE49-F238E27FC236}">
                <a16:creationId xmlns:a16="http://schemas.microsoft.com/office/drawing/2014/main" id="{5D555911-28B5-4878-B5CB-7EC5A8C81780}"/>
              </a:ext>
            </a:extLst>
          </p:cNvPr>
          <p:cNvSpPr/>
          <p:nvPr/>
        </p:nvSpPr>
        <p:spPr>
          <a:xfrm rot="19440000">
            <a:off x="3815956" y="1973927"/>
            <a:ext cx="264268" cy="334396"/>
          </a:xfrm>
          <a:custGeom>
            <a:avLst/>
            <a:gdLst/>
            <a:ahLst/>
            <a:cxnLst/>
            <a:rect l="0" t="0" r="0" b="0"/>
            <a:pathLst>
              <a:path w="120000" h="120000" extrusionOk="0">
                <a:moveTo>
                  <a:pt x="0" y="23999"/>
                </a:moveTo>
                <a:lnTo>
                  <a:pt x="60000" y="23999"/>
                </a:lnTo>
                <a:lnTo>
                  <a:pt x="60000" y="0"/>
                </a:lnTo>
                <a:lnTo>
                  <a:pt x="120000" y="60000"/>
                </a:lnTo>
                <a:lnTo>
                  <a:pt x="60000" y="119999"/>
                </a:lnTo>
                <a:lnTo>
                  <a:pt x="60000" y="96000"/>
                </a:lnTo>
                <a:lnTo>
                  <a:pt x="0" y="96000"/>
                </a:lnTo>
                <a:lnTo>
                  <a:pt x="0" y="23999"/>
                </a:lnTo>
                <a:close/>
              </a:path>
            </a:pathLst>
          </a:custGeom>
          <a:solidFill>
            <a:srgbClr val="BFBFBF"/>
          </a:solidFill>
          <a:ln>
            <a:noFill/>
          </a:ln>
        </p:spPr>
        <p:txBody>
          <a:bodyPr wrap="square" lIns="0" tIns="82775" rIns="98125" bIns="8277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a:lstStyle>
          <a:p>
            <a:pPr marL="0" marR="0" lvl="0" indent="0" algn="ctr" rtl="0">
              <a:lnSpc>
                <a:spcPct val="90000"/>
              </a:lnSpc>
              <a:spcBef>
                <a:spcPts val="0"/>
              </a:spcBef>
              <a:spcAft>
                <a:spcPts val="0"/>
              </a:spcAft>
              <a:buNone/>
            </a:pPr>
            <a:endParaRPr sz="1200">
              <a:solidFill>
                <a:schemeClr val="lt1"/>
              </a:solidFill>
              <a:latin typeface="Arial"/>
              <a:ea typeface="Arial"/>
              <a:cs typeface="Arial"/>
              <a:sym typeface="Arial"/>
            </a:endParaRPr>
          </a:p>
        </p:txBody>
      </p:sp>
      <p:sp>
        <p:nvSpPr>
          <p:cNvPr id="49" name="Shape 454">
            <a:extLst>
              <a:ext uri="{FF2B5EF4-FFF2-40B4-BE49-F238E27FC236}">
                <a16:creationId xmlns:a16="http://schemas.microsoft.com/office/drawing/2014/main" id="{B0550BF5-3E74-4721-BE2B-35CEF586ED48}"/>
              </a:ext>
            </a:extLst>
          </p:cNvPr>
          <p:cNvSpPr/>
          <p:nvPr/>
        </p:nvSpPr>
        <p:spPr>
          <a:xfrm>
            <a:off x="4061224" y="2444656"/>
            <a:ext cx="990802" cy="990802"/>
          </a:xfrm>
          <a:custGeom>
            <a:avLst/>
            <a:gdLst/>
            <a:ahLst/>
            <a:cxnLst/>
            <a:rect l="0" t="0" r="0" b="0"/>
            <a:pathLst>
              <a:path w="120000" h="120000" extrusionOk="0">
                <a:moveTo>
                  <a:pt x="0" y="60000"/>
                </a:moveTo>
                <a:cubicBezTo>
                  <a:pt x="0" y="26862"/>
                  <a:pt x="26862" y="0"/>
                  <a:pt x="60000" y="0"/>
                </a:cubicBezTo>
                <a:cubicBezTo>
                  <a:pt x="93137" y="0"/>
                  <a:pt x="120000" y="26862"/>
                  <a:pt x="120000" y="60000"/>
                </a:cubicBezTo>
                <a:cubicBezTo>
                  <a:pt x="120000" y="93137"/>
                  <a:pt x="93137" y="120000"/>
                  <a:pt x="60000" y="120000"/>
                </a:cubicBezTo>
                <a:cubicBezTo>
                  <a:pt x="26862" y="120000"/>
                  <a:pt x="0" y="93137"/>
                  <a:pt x="0" y="60000"/>
                </a:cubicBezTo>
                <a:close/>
              </a:path>
            </a:pathLst>
          </a:custGeom>
          <a:solidFill>
            <a:srgbClr val="FF0000"/>
          </a:solidFill>
          <a:ln w="25400" cap="flat" cmpd="sng">
            <a:solidFill>
              <a:schemeClr val="lt1"/>
            </a:solidFill>
            <a:prstDash val="solid"/>
            <a:round/>
            <a:headEnd type="none" w="med" len="med"/>
            <a:tailEnd type="none" w="med" len="med"/>
          </a:ln>
        </p:spPr>
        <p:txBody>
          <a:bodyPr wrap="square" lIns="217675" tIns="217675" rIns="217675" bIns="21767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a:lstStyle>
          <a:p>
            <a:pPr marL="0" marR="0" lvl="0" indent="0" algn="ctr" rtl="0">
              <a:lnSpc>
                <a:spcPct val="90000"/>
              </a:lnSpc>
              <a:spcBef>
                <a:spcPts val="0"/>
              </a:spcBef>
              <a:spcAft>
                <a:spcPts val="0"/>
              </a:spcAft>
              <a:buNone/>
            </a:pPr>
            <a:endParaRPr sz="3000">
              <a:solidFill>
                <a:schemeClr val="lt1"/>
              </a:solidFill>
              <a:latin typeface="Arial"/>
              <a:ea typeface="Arial"/>
              <a:cs typeface="Arial"/>
              <a:sym typeface="Arial"/>
            </a:endParaRPr>
          </a:p>
        </p:txBody>
      </p:sp>
      <p:sp>
        <p:nvSpPr>
          <p:cNvPr id="50" name="Shape 455">
            <a:extLst>
              <a:ext uri="{FF2B5EF4-FFF2-40B4-BE49-F238E27FC236}">
                <a16:creationId xmlns:a16="http://schemas.microsoft.com/office/drawing/2014/main" id="{AB944A54-A856-4604-A913-5A9C14373B40}"/>
              </a:ext>
            </a:extLst>
          </p:cNvPr>
          <p:cNvSpPr/>
          <p:nvPr/>
        </p:nvSpPr>
        <p:spPr>
          <a:xfrm flipH="1">
            <a:off x="3202435" y="2423442"/>
            <a:ext cx="322655" cy="302034"/>
          </a:xfrm>
          <a:custGeom>
            <a:avLst/>
            <a:gdLst/>
            <a:ahLst/>
            <a:cxnLst/>
            <a:rect l="0" t="0" r="0" b="0"/>
            <a:pathLst>
              <a:path w="120000" h="120000" extrusionOk="0">
                <a:moveTo>
                  <a:pt x="58392" y="109921"/>
                </a:moveTo>
                <a:cubicBezTo>
                  <a:pt x="58392" y="109945"/>
                  <a:pt x="61607" y="110494"/>
                  <a:pt x="61607" y="109921"/>
                </a:cubicBezTo>
                <a:lnTo>
                  <a:pt x="61607" y="109851"/>
                </a:lnTo>
                <a:cubicBezTo>
                  <a:pt x="80929" y="103093"/>
                  <a:pt x="90538" y="98937"/>
                  <a:pt x="110790" y="107213"/>
                </a:cubicBezTo>
                <a:lnTo>
                  <a:pt x="111142" y="20850"/>
                </a:lnTo>
                <a:lnTo>
                  <a:pt x="105743" y="20850"/>
                </a:lnTo>
                <a:cubicBezTo>
                  <a:pt x="105821" y="46504"/>
                  <a:pt x="105899" y="72157"/>
                  <a:pt x="105976" y="97811"/>
                </a:cubicBezTo>
                <a:cubicBezTo>
                  <a:pt x="91995" y="91718"/>
                  <a:pt x="76016" y="96522"/>
                  <a:pt x="61607" y="109411"/>
                </a:cubicBezTo>
                <a:lnTo>
                  <a:pt x="61607" y="20850"/>
                </a:lnTo>
                <a:lnTo>
                  <a:pt x="61607" y="17030"/>
                </a:lnTo>
                <a:lnTo>
                  <a:pt x="61607" y="15907"/>
                </a:lnTo>
                <a:cubicBezTo>
                  <a:pt x="70238" y="5918"/>
                  <a:pt x="78364" y="83"/>
                  <a:pt x="89113" y="0"/>
                </a:cubicBezTo>
                <a:cubicBezTo>
                  <a:pt x="93999" y="-36"/>
                  <a:pt x="99427" y="1114"/>
                  <a:pt x="105691" y="3604"/>
                </a:cubicBezTo>
                <a:cubicBezTo>
                  <a:pt x="105705" y="8079"/>
                  <a:pt x="105718" y="12555"/>
                  <a:pt x="105732" y="17030"/>
                </a:cubicBezTo>
                <a:lnTo>
                  <a:pt x="115580" y="16954"/>
                </a:lnTo>
                <a:lnTo>
                  <a:pt x="115580" y="29213"/>
                </a:lnTo>
                <a:lnTo>
                  <a:pt x="120000" y="29213"/>
                </a:lnTo>
                <a:lnTo>
                  <a:pt x="120000" y="120000"/>
                </a:lnTo>
                <a:lnTo>
                  <a:pt x="0" y="120000"/>
                </a:lnTo>
                <a:lnTo>
                  <a:pt x="0" y="29213"/>
                </a:lnTo>
                <a:lnTo>
                  <a:pt x="3795" y="29213"/>
                </a:lnTo>
                <a:lnTo>
                  <a:pt x="3795" y="16954"/>
                </a:lnTo>
                <a:lnTo>
                  <a:pt x="14267" y="17030"/>
                </a:lnTo>
                <a:cubicBezTo>
                  <a:pt x="14281" y="12555"/>
                  <a:pt x="14294" y="8079"/>
                  <a:pt x="14308" y="3604"/>
                </a:cubicBezTo>
                <a:cubicBezTo>
                  <a:pt x="20572" y="1114"/>
                  <a:pt x="26000" y="-36"/>
                  <a:pt x="30886" y="0"/>
                </a:cubicBezTo>
                <a:cubicBezTo>
                  <a:pt x="41635" y="83"/>
                  <a:pt x="49761" y="5918"/>
                  <a:pt x="58392" y="15907"/>
                </a:cubicBezTo>
                <a:lnTo>
                  <a:pt x="58392" y="17030"/>
                </a:lnTo>
                <a:lnTo>
                  <a:pt x="58392" y="20850"/>
                </a:lnTo>
                <a:lnTo>
                  <a:pt x="58392" y="109411"/>
                </a:lnTo>
                <a:cubicBezTo>
                  <a:pt x="43983" y="96522"/>
                  <a:pt x="28004" y="91718"/>
                  <a:pt x="14023" y="97811"/>
                </a:cubicBezTo>
                <a:lnTo>
                  <a:pt x="14256" y="20850"/>
                </a:lnTo>
                <a:lnTo>
                  <a:pt x="8857" y="20850"/>
                </a:lnTo>
                <a:lnTo>
                  <a:pt x="8504" y="106459"/>
                </a:lnTo>
                <a:cubicBezTo>
                  <a:pt x="28638" y="97578"/>
                  <a:pt x="40064" y="103903"/>
                  <a:pt x="58392" y="109851"/>
                </a:cubicBezTo>
              </a:path>
            </a:pathLst>
          </a:custGeom>
          <a:solidFill>
            <a:schemeClr val="lt1"/>
          </a:solidFill>
          <a:ln>
            <a:noFill/>
          </a:ln>
        </p:spPr>
        <p:txBody>
          <a:bodyPr wrap="square" lIns="91425" tIns="45700" rIns="91425"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51" name="Shape 456">
            <a:extLst>
              <a:ext uri="{FF2B5EF4-FFF2-40B4-BE49-F238E27FC236}">
                <a16:creationId xmlns:a16="http://schemas.microsoft.com/office/drawing/2014/main" id="{E73E5C14-1EF9-45AA-88A4-77F6D86FF1C3}"/>
              </a:ext>
            </a:extLst>
          </p:cNvPr>
          <p:cNvSpPr/>
          <p:nvPr/>
        </p:nvSpPr>
        <p:spPr>
          <a:xfrm rot="18900000" flipH="1">
            <a:off x="5211705" y="3800256"/>
            <a:ext cx="244448" cy="438249"/>
          </a:xfrm>
          <a:custGeom>
            <a:avLst/>
            <a:gdLst/>
            <a:ahLst/>
            <a:cxnLst/>
            <a:rect l="0" t="0" r="0" b="0"/>
            <a:pathLst>
              <a:path w="120000" h="120000" extrusionOk="0">
                <a:moveTo>
                  <a:pt x="60041" y="0"/>
                </a:moveTo>
                <a:cubicBezTo>
                  <a:pt x="68312" y="142"/>
                  <a:pt x="77049" y="3617"/>
                  <a:pt x="77802" y="9249"/>
                </a:cubicBezTo>
                <a:cubicBezTo>
                  <a:pt x="79731" y="16341"/>
                  <a:pt x="68983" y="18083"/>
                  <a:pt x="72034" y="26607"/>
                </a:cubicBezTo>
                <a:lnTo>
                  <a:pt x="120000" y="26607"/>
                </a:lnTo>
                <a:lnTo>
                  <a:pt x="120000" y="53320"/>
                </a:lnTo>
                <a:cubicBezTo>
                  <a:pt x="105180" y="54850"/>
                  <a:pt x="101982" y="49006"/>
                  <a:pt x="89415" y="50069"/>
                </a:cubicBezTo>
                <a:cubicBezTo>
                  <a:pt x="79319" y="50489"/>
                  <a:pt x="73089" y="55363"/>
                  <a:pt x="72833" y="59977"/>
                </a:cubicBezTo>
                <a:cubicBezTo>
                  <a:pt x="73004" y="64029"/>
                  <a:pt x="79442" y="70012"/>
                  <a:pt x="91464" y="70060"/>
                </a:cubicBezTo>
                <a:cubicBezTo>
                  <a:pt x="106013" y="69226"/>
                  <a:pt x="103877" y="65247"/>
                  <a:pt x="120000" y="65606"/>
                </a:cubicBezTo>
                <a:lnTo>
                  <a:pt x="120000" y="93541"/>
                </a:lnTo>
                <a:lnTo>
                  <a:pt x="70059" y="93541"/>
                </a:lnTo>
                <a:cubicBezTo>
                  <a:pt x="69329" y="102697"/>
                  <a:pt x="76533" y="101447"/>
                  <a:pt x="78036" y="109608"/>
                </a:cubicBezTo>
                <a:cubicBezTo>
                  <a:pt x="77950" y="116314"/>
                  <a:pt x="67224" y="119904"/>
                  <a:pt x="59959" y="120000"/>
                </a:cubicBezTo>
                <a:cubicBezTo>
                  <a:pt x="51687" y="119857"/>
                  <a:pt x="42950" y="116382"/>
                  <a:pt x="42197" y="110750"/>
                </a:cubicBezTo>
                <a:cubicBezTo>
                  <a:pt x="40279" y="103699"/>
                  <a:pt x="50892" y="101936"/>
                  <a:pt x="47995" y="93541"/>
                </a:cubicBezTo>
                <a:lnTo>
                  <a:pt x="0" y="93541"/>
                </a:lnTo>
                <a:lnTo>
                  <a:pt x="0" y="66075"/>
                </a:lnTo>
                <a:cubicBezTo>
                  <a:pt x="15368" y="64341"/>
                  <a:pt x="18478" y="70364"/>
                  <a:pt x="31219" y="69286"/>
                </a:cubicBezTo>
                <a:cubicBezTo>
                  <a:pt x="41315" y="68866"/>
                  <a:pt x="47545" y="63992"/>
                  <a:pt x="47801" y="59379"/>
                </a:cubicBezTo>
                <a:cubicBezTo>
                  <a:pt x="47631" y="55326"/>
                  <a:pt x="41193" y="49343"/>
                  <a:pt x="29171" y="49296"/>
                </a:cubicBezTo>
                <a:cubicBezTo>
                  <a:pt x="14433" y="50140"/>
                  <a:pt x="16816" y="54212"/>
                  <a:pt x="0" y="53739"/>
                </a:cubicBezTo>
                <a:lnTo>
                  <a:pt x="0" y="26607"/>
                </a:lnTo>
                <a:lnTo>
                  <a:pt x="49932" y="26607"/>
                </a:lnTo>
                <a:cubicBezTo>
                  <a:pt x="50748" y="17288"/>
                  <a:pt x="43474" y="18596"/>
                  <a:pt x="41963" y="10391"/>
                </a:cubicBezTo>
                <a:cubicBezTo>
                  <a:pt x="42049" y="3685"/>
                  <a:pt x="52775" y="95"/>
                  <a:pt x="60041" y="0"/>
                </a:cubicBezTo>
                <a:close/>
              </a:path>
            </a:pathLst>
          </a:custGeom>
          <a:solidFill>
            <a:schemeClr val="lt1"/>
          </a:solidFill>
          <a:ln>
            <a:noFill/>
          </a:ln>
        </p:spPr>
        <p:txBody>
          <a:bodyPr wrap="square" lIns="91425" tIns="45700" rIns="91425"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52" name="Shape 457">
            <a:extLst>
              <a:ext uri="{FF2B5EF4-FFF2-40B4-BE49-F238E27FC236}">
                <a16:creationId xmlns:a16="http://schemas.microsoft.com/office/drawing/2014/main" id="{06D71DA8-1043-4CC8-9102-C82FBB720950}"/>
              </a:ext>
            </a:extLst>
          </p:cNvPr>
          <p:cNvSpPr/>
          <p:nvPr/>
        </p:nvSpPr>
        <p:spPr>
          <a:xfrm rot="5400000" flipH="1">
            <a:off x="4386727" y="1506995"/>
            <a:ext cx="354753" cy="384007"/>
          </a:xfrm>
          <a:custGeom>
            <a:avLst/>
            <a:gdLst/>
            <a:ahLst/>
            <a:cxnLst/>
            <a:rect l="0" t="0" r="0" b="0"/>
            <a:pathLst>
              <a:path w="120000" h="120000" extrusionOk="0">
                <a:moveTo>
                  <a:pt x="52114" y="23995"/>
                </a:moveTo>
                <a:lnTo>
                  <a:pt x="26681" y="59999"/>
                </a:lnTo>
                <a:lnTo>
                  <a:pt x="52114" y="96003"/>
                </a:lnTo>
                <a:lnTo>
                  <a:pt x="25433" y="96003"/>
                </a:lnTo>
                <a:lnTo>
                  <a:pt x="0" y="59999"/>
                </a:lnTo>
                <a:lnTo>
                  <a:pt x="25433" y="23995"/>
                </a:lnTo>
                <a:close/>
                <a:moveTo>
                  <a:pt x="119999" y="60000"/>
                </a:moveTo>
                <a:lnTo>
                  <a:pt x="76696" y="120000"/>
                </a:lnTo>
                <a:lnTo>
                  <a:pt x="71450" y="112731"/>
                </a:lnTo>
                <a:lnTo>
                  <a:pt x="44503" y="112731"/>
                </a:lnTo>
                <a:cubicBezTo>
                  <a:pt x="43660" y="114688"/>
                  <a:pt x="41587" y="116065"/>
                  <a:pt x="39167" y="116065"/>
                </a:cubicBezTo>
                <a:cubicBezTo>
                  <a:pt x="37038" y="116065"/>
                  <a:pt x="35178" y="115000"/>
                  <a:pt x="34259" y="113372"/>
                </a:cubicBezTo>
                <a:lnTo>
                  <a:pt x="12122" y="117398"/>
                </a:lnTo>
                <a:lnTo>
                  <a:pt x="12122" y="104063"/>
                </a:lnTo>
                <a:lnTo>
                  <a:pt x="34259" y="108089"/>
                </a:lnTo>
                <a:cubicBezTo>
                  <a:pt x="35178" y="106461"/>
                  <a:pt x="37038" y="105397"/>
                  <a:pt x="39167" y="105397"/>
                </a:cubicBezTo>
                <a:cubicBezTo>
                  <a:pt x="41587" y="105397"/>
                  <a:pt x="43660" y="106773"/>
                  <a:pt x="44503" y="108730"/>
                </a:cubicBezTo>
                <a:lnTo>
                  <a:pt x="68563" y="108730"/>
                </a:lnTo>
                <a:lnTo>
                  <a:pt x="33393" y="60000"/>
                </a:lnTo>
                <a:lnTo>
                  <a:pt x="76696" y="0"/>
                </a:lnTo>
                <a:close/>
              </a:path>
            </a:pathLst>
          </a:custGeom>
          <a:solidFill>
            <a:schemeClr val="lt1"/>
          </a:solidFill>
          <a:ln>
            <a:noFill/>
          </a:ln>
        </p:spPr>
        <p:txBody>
          <a:bodyPr wrap="square" lIns="91425" tIns="45700" rIns="91425"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53" name="Shape 458">
            <a:extLst>
              <a:ext uri="{FF2B5EF4-FFF2-40B4-BE49-F238E27FC236}">
                <a16:creationId xmlns:a16="http://schemas.microsoft.com/office/drawing/2014/main" id="{F5E1D44E-1C46-44E6-8F96-C223E4601C76}"/>
              </a:ext>
            </a:extLst>
          </p:cNvPr>
          <p:cNvSpPr/>
          <p:nvPr/>
        </p:nvSpPr>
        <p:spPr>
          <a:xfrm rot="18900000" flipH="1">
            <a:off x="3812676" y="3847539"/>
            <a:ext cx="109444" cy="438775"/>
          </a:xfrm>
          <a:custGeom>
            <a:avLst/>
            <a:gdLst/>
            <a:ahLst/>
            <a:cxnLst/>
            <a:rect l="0" t="0" r="0" b="0"/>
            <a:pathLst>
              <a:path w="120000" h="120000" extrusionOk="0">
                <a:moveTo>
                  <a:pt x="32145" y="108615"/>
                </a:moveTo>
                <a:lnTo>
                  <a:pt x="87853" y="108615"/>
                </a:lnTo>
                <a:lnTo>
                  <a:pt x="59999" y="120000"/>
                </a:lnTo>
                <a:close/>
                <a:moveTo>
                  <a:pt x="4936" y="85089"/>
                </a:moveTo>
                <a:cubicBezTo>
                  <a:pt x="17830" y="84991"/>
                  <a:pt x="28554" y="83488"/>
                  <a:pt x="31934" y="81452"/>
                </a:cubicBezTo>
                <a:cubicBezTo>
                  <a:pt x="35290" y="83578"/>
                  <a:pt x="46771" y="85117"/>
                  <a:pt x="60364" y="85117"/>
                </a:cubicBezTo>
                <a:cubicBezTo>
                  <a:pt x="73958" y="85117"/>
                  <a:pt x="85439" y="83578"/>
                  <a:pt x="88795" y="81452"/>
                </a:cubicBezTo>
                <a:cubicBezTo>
                  <a:pt x="92107" y="83449"/>
                  <a:pt x="102492" y="84934"/>
                  <a:pt x="115063" y="85077"/>
                </a:cubicBezTo>
                <a:lnTo>
                  <a:pt x="89988" y="105672"/>
                </a:lnTo>
                <a:lnTo>
                  <a:pt x="29995" y="105672"/>
                </a:lnTo>
                <a:close/>
                <a:moveTo>
                  <a:pt x="93725" y="16312"/>
                </a:moveTo>
                <a:lnTo>
                  <a:pt x="119999" y="16312"/>
                </a:lnTo>
                <a:lnTo>
                  <a:pt x="119999" y="82020"/>
                </a:lnTo>
                <a:cubicBezTo>
                  <a:pt x="119266" y="82070"/>
                  <a:pt x="118512" y="82079"/>
                  <a:pt x="117749" y="82079"/>
                </a:cubicBezTo>
                <a:cubicBezTo>
                  <a:pt x="104481" y="82079"/>
                  <a:pt x="93725" y="79273"/>
                  <a:pt x="93725" y="75812"/>
                </a:cubicBezTo>
                <a:close/>
                <a:moveTo>
                  <a:pt x="35976" y="16312"/>
                </a:moveTo>
                <a:lnTo>
                  <a:pt x="84023" y="16312"/>
                </a:lnTo>
                <a:lnTo>
                  <a:pt x="84023" y="76087"/>
                </a:lnTo>
                <a:cubicBezTo>
                  <a:pt x="84023" y="79397"/>
                  <a:pt x="73268" y="82079"/>
                  <a:pt x="60000" y="82079"/>
                </a:cubicBezTo>
                <a:cubicBezTo>
                  <a:pt x="46731" y="82079"/>
                  <a:pt x="35976" y="79397"/>
                  <a:pt x="35976" y="76087"/>
                </a:cubicBezTo>
                <a:close/>
                <a:moveTo>
                  <a:pt x="0" y="16312"/>
                </a:moveTo>
                <a:lnTo>
                  <a:pt x="26273" y="16312"/>
                </a:lnTo>
                <a:lnTo>
                  <a:pt x="26273" y="75812"/>
                </a:lnTo>
                <a:cubicBezTo>
                  <a:pt x="26273" y="79273"/>
                  <a:pt x="15518" y="82079"/>
                  <a:pt x="2250" y="82079"/>
                </a:cubicBezTo>
                <a:cubicBezTo>
                  <a:pt x="1487" y="82079"/>
                  <a:pt x="733" y="82070"/>
                  <a:pt x="0" y="82020"/>
                </a:cubicBezTo>
                <a:close/>
                <a:moveTo>
                  <a:pt x="8336" y="2079"/>
                </a:moveTo>
                <a:cubicBezTo>
                  <a:pt x="13486" y="794"/>
                  <a:pt x="20602" y="0"/>
                  <a:pt x="28461" y="0"/>
                </a:cubicBezTo>
                <a:lnTo>
                  <a:pt x="91538" y="0"/>
                </a:lnTo>
                <a:cubicBezTo>
                  <a:pt x="107257" y="0"/>
                  <a:pt x="120000" y="3178"/>
                  <a:pt x="120000" y="7099"/>
                </a:cubicBezTo>
                <a:cubicBezTo>
                  <a:pt x="120000" y="9465"/>
                  <a:pt x="119999" y="11832"/>
                  <a:pt x="119999" y="14198"/>
                </a:cubicBezTo>
                <a:lnTo>
                  <a:pt x="0" y="14198"/>
                </a:lnTo>
                <a:lnTo>
                  <a:pt x="0" y="7099"/>
                </a:lnTo>
                <a:cubicBezTo>
                  <a:pt x="0" y="5138"/>
                  <a:pt x="3185" y="3364"/>
                  <a:pt x="8336" y="2079"/>
                </a:cubicBezTo>
                <a:close/>
              </a:path>
            </a:pathLst>
          </a:custGeom>
          <a:solidFill>
            <a:schemeClr val="lt1"/>
          </a:solidFill>
          <a:ln>
            <a:noFill/>
          </a:ln>
        </p:spPr>
        <p:txBody>
          <a:bodyPr wrap="square" lIns="91425" tIns="45700" rIns="91425"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54" name="Shape 459">
            <a:extLst>
              <a:ext uri="{FF2B5EF4-FFF2-40B4-BE49-F238E27FC236}">
                <a16:creationId xmlns:a16="http://schemas.microsoft.com/office/drawing/2014/main" id="{DAB12D40-AD86-4B75-8972-4256B08E9019}"/>
              </a:ext>
            </a:extLst>
          </p:cNvPr>
          <p:cNvSpPr/>
          <p:nvPr/>
        </p:nvSpPr>
        <p:spPr>
          <a:xfrm>
            <a:off x="5594072" y="2370102"/>
            <a:ext cx="405329" cy="408714"/>
          </a:xfrm>
          <a:custGeom>
            <a:avLst/>
            <a:gdLst/>
            <a:ahLst/>
            <a:cxnLst/>
            <a:rect l="0" t="0" r="0" b="0"/>
            <a:pathLst>
              <a:path w="120000" h="120000" extrusionOk="0">
                <a:moveTo>
                  <a:pt x="65274" y="39473"/>
                </a:moveTo>
                <a:cubicBezTo>
                  <a:pt x="53599" y="36371"/>
                  <a:pt x="41599" y="43242"/>
                  <a:pt x="38470" y="54820"/>
                </a:cubicBezTo>
                <a:cubicBezTo>
                  <a:pt x="35342" y="66398"/>
                  <a:pt x="42270" y="78299"/>
                  <a:pt x="53945" y="81402"/>
                </a:cubicBezTo>
                <a:cubicBezTo>
                  <a:pt x="65620" y="84504"/>
                  <a:pt x="77621" y="77633"/>
                  <a:pt x="80749" y="66055"/>
                </a:cubicBezTo>
                <a:cubicBezTo>
                  <a:pt x="83877" y="54477"/>
                  <a:pt x="76949" y="42576"/>
                  <a:pt x="65274" y="39473"/>
                </a:cubicBezTo>
                <a:close/>
                <a:moveTo>
                  <a:pt x="69168" y="25060"/>
                </a:moveTo>
                <a:cubicBezTo>
                  <a:pt x="88870" y="30296"/>
                  <a:pt x="100561" y="50379"/>
                  <a:pt x="95282" y="69917"/>
                </a:cubicBezTo>
                <a:cubicBezTo>
                  <a:pt x="90003" y="89455"/>
                  <a:pt x="69753" y="101050"/>
                  <a:pt x="50051" y="95815"/>
                </a:cubicBezTo>
                <a:cubicBezTo>
                  <a:pt x="30350" y="90579"/>
                  <a:pt x="18658" y="70496"/>
                  <a:pt x="23937" y="50958"/>
                </a:cubicBezTo>
                <a:cubicBezTo>
                  <a:pt x="29216" y="31420"/>
                  <a:pt x="49467" y="19825"/>
                  <a:pt x="69168" y="25060"/>
                </a:cubicBezTo>
                <a:close/>
                <a:moveTo>
                  <a:pt x="70584" y="19819"/>
                </a:moveTo>
                <a:cubicBezTo>
                  <a:pt x="47964" y="13808"/>
                  <a:pt x="24713" y="27121"/>
                  <a:pt x="18652" y="49554"/>
                </a:cubicBezTo>
                <a:cubicBezTo>
                  <a:pt x="12591" y="71987"/>
                  <a:pt x="26015" y="95045"/>
                  <a:pt x="48635" y="101056"/>
                </a:cubicBezTo>
                <a:cubicBezTo>
                  <a:pt x="71255" y="107067"/>
                  <a:pt x="94506" y="93754"/>
                  <a:pt x="100567" y="71321"/>
                </a:cubicBezTo>
                <a:cubicBezTo>
                  <a:pt x="106628" y="48888"/>
                  <a:pt x="93204" y="25830"/>
                  <a:pt x="70584" y="19819"/>
                </a:cubicBezTo>
                <a:close/>
                <a:moveTo>
                  <a:pt x="120000" y="28418"/>
                </a:moveTo>
                <a:lnTo>
                  <a:pt x="119819" y="29085"/>
                </a:lnTo>
                <a:lnTo>
                  <a:pt x="119636" y="28804"/>
                </a:lnTo>
                <a:close/>
                <a:moveTo>
                  <a:pt x="84120" y="4683"/>
                </a:moveTo>
                <a:lnTo>
                  <a:pt x="83867" y="19572"/>
                </a:lnTo>
                <a:lnTo>
                  <a:pt x="83406" y="19449"/>
                </a:lnTo>
                <a:cubicBezTo>
                  <a:pt x="87163" y="21546"/>
                  <a:pt x="90559" y="24117"/>
                  <a:pt x="93431" y="27166"/>
                </a:cubicBezTo>
                <a:lnTo>
                  <a:pt x="106796" y="23870"/>
                </a:lnTo>
                <a:lnTo>
                  <a:pt x="115363" y="39849"/>
                </a:lnTo>
                <a:lnTo>
                  <a:pt x="105840" y="48364"/>
                </a:lnTo>
                <a:cubicBezTo>
                  <a:pt x="107034" y="52676"/>
                  <a:pt x="107596" y="57191"/>
                  <a:pt x="107394" y="61781"/>
                </a:cubicBezTo>
                <a:lnTo>
                  <a:pt x="119289" y="68330"/>
                </a:lnTo>
                <a:lnTo>
                  <a:pt x="114566" y="85810"/>
                </a:lnTo>
                <a:lnTo>
                  <a:pt x="100132" y="85570"/>
                </a:lnTo>
                <a:cubicBezTo>
                  <a:pt x="98307" y="88594"/>
                  <a:pt x="96096" y="91321"/>
                  <a:pt x="93619" y="93756"/>
                </a:cubicBezTo>
                <a:lnTo>
                  <a:pt x="98359" y="106025"/>
                </a:lnTo>
                <a:lnTo>
                  <a:pt x="83411" y="116405"/>
                </a:lnTo>
                <a:lnTo>
                  <a:pt x="72073" y="106643"/>
                </a:lnTo>
                <a:lnTo>
                  <a:pt x="73453" y="105685"/>
                </a:lnTo>
                <a:cubicBezTo>
                  <a:pt x="69110" y="107079"/>
                  <a:pt x="64517" y="107749"/>
                  <a:pt x="59835" y="107723"/>
                </a:cubicBezTo>
                <a:lnTo>
                  <a:pt x="52963" y="119999"/>
                </a:lnTo>
                <a:lnTo>
                  <a:pt x="35336" y="115316"/>
                </a:lnTo>
                <a:lnTo>
                  <a:pt x="35574" y="101277"/>
                </a:lnTo>
                <a:cubicBezTo>
                  <a:pt x="31839" y="99165"/>
                  <a:pt x="28466" y="96583"/>
                  <a:pt x="25614" y="93529"/>
                </a:cubicBezTo>
                <a:lnTo>
                  <a:pt x="25843" y="94015"/>
                </a:lnTo>
                <a:lnTo>
                  <a:pt x="11102" y="96847"/>
                </a:lnTo>
                <a:lnTo>
                  <a:pt x="3390" y="80445"/>
                </a:lnTo>
                <a:lnTo>
                  <a:pt x="13359" y="72429"/>
                </a:lnTo>
                <a:cubicBezTo>
                  <a:pt x="12295" y="68561"/>
                  <a:pt x="11739" y="64530"/>
                  <a:pt x="11738" y="60428"/>
                </a:cubicBezTo>
                <a:lnTo>
                  <a:pt x="0" y="53965"/>
                </a:lnTo>
                <a:lnTo>
                  <a:pt x="4723" y="36484"/>
                </a:lnTo>
                <a:lnTo>
                  <a:pt x="18174" y="36709"/>
                </a:lnTo>
                <a:cubicBezTo>
                  <a:pt x="19999" y="33515"/>
                  <a:pt x="22203" y="30603"/>
                  <a:pt x="24696" y="27997"/>
                </a:cubicBezTo>
                <a:lnTo>
                  <a:pt x="20190" y="14215"/>
                </a:lnTo>
                <a:lnTo>
                  <a:pt x="35666" y="4625"/>
                </a:lnTo>
                <a:lnTo>
                  <a:pt x="46473" y="14962"/>
                </a:lnTo>
                <a:lnTo>
                  <a:pt x="46365" y="15030"/>
                </a:lnTo>
                <a:cubicBezTo>
                  <a:pt x="50613" y="13704"/>
                  <a:pt x="55098" y="13091"/>
                  <a:pt x="59667" y="13141"/>
                </a:cubicBezTo>
                <a:lnTo>
                  <a:pt x="59206" y="13018"/>
                </a:lnTo>
                <a:lnTo>
                  <a:pt x="66493" y="0"/>
                </a:lnTo>
                <a:close/>
              </a:path>
            </a:pathLst>
          </a:custGeom>
          <a:solidFill>
            <a:schemeClr val="lt1"/>
          </a:solidFill>
          <a:ln>
            <a:noFill/>
          </a:ln>
        </p:spPr>
        <p:txBody>
          <a:bodyPr wrap="square" lIns="91425" tIns="45700" rIns="91425"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55" name="Shape 475">
            <a:extLst>
              <a:ext uri="{FF2B5EF4-FFF2-40B4-BE49-F238E27FC236}">
                <a16:creationId xmlns:a16="http://schemas.microsoft.com/office/drawing/2014/main" id="{B698607A-D3F8-46B7-9687-3075E6B1E631}"/>
              </a:ext>
            </a:extLst>
          </p:cNvPr>
          <p:cNvSpPr/>
          <p:nvPr/>
        </p:nvSpPr>
        <p:spPr>
          <a:xfrm rot="16200000">
            <a:off x="4305129" y="2680445"/>
            <a:ext cx="518895" cy="519236"/>
          </a:xfrm>
          <a:custGeom>
            <a:avLst/>
            <a:gdLst/>
            <a:ahLst/>
            <a:cxnLst/>
            <a:rect l="0" t="0" r="0" b="0"/>
            <a:pathLst>
              <a:path w="120000" h="120000" extrusionOk="0">
                <a:moveTo>
                  <a:pt x="28780" y="88243"/>
                </a:moveTo>
                <a:cubicBezTo>
                  <a:pt x="21351" y="84944"/>
                  <a:pt x="14517" y="80365"/>
                  <a:pt x="8667" y="74602"/>
                </a:cubicBezTo>
                <a:cubicBezTo>
                  <a:pt x="11188" y="83720"/>
                  <a:pt x="16125" y="91832"/>
                  <a:pt x="22752" y="98217"/>
                </a:cubicBezTo>
                <a:cubicBezTo>
                  <a:pt x="25154" y="95082"/>
                  <a:pt x="27145" y="91727"/>
                  <a:pt x="28780" y="88243"/>
                </a:cubicBezTo>
                <a:close/>
                <a:moveTo>
                  <a:pt x="29516" y="32485"/>
                </a:moveTo>
                <a:cubicBezTo>
                  <a:pt x="27786" y="28646"/>
                  <a:pt x="25663" y="24941"/>
                  <a:pt x="23042" y="21501"/>
                </a:cubicBezTo>
                <a:cubicBezTo>
                  <a:pt x="15792" y="28386"/>
                  <a:pt x="10518" y="37314"/>
                  <a:pt x="8119" y="47360"/>
                </a:cubicBezTo>
                <a:cubicBezTo>
                  <a:pt x="14267" y="41039"/>
                  <a:pt x="21545" y="36024"/>
                  <a:pt x="29516" y="32485"/>
                </a:cubicBezTo>
                <a:close/>
                <a:moveTo>
                  <a:pt x="35247" y="62987"/>
                </a:moveTo>
                <a:lnTo>
                  <a:pt x="8552" y="62987"/>
                </a:lnTo>
                <a:cubicBezTo>
                  <a:pt x="14807" y="70885"/>
                  <a:pt x="22814" y="77023"/>
                  <a:pt x="31804" y="81056"/>
                </a:cubicBezTo>
                <a:cubicBezTo>
                  <a:pt x="33825" y="75194"/>
                  <a:pt x="34991" y="69108"/>
                  <a:pt x="35247" y="62987"/>
                </a:cubicBezTo>
                <a:close/>
                <a:moveTo>
                  <a:pt x="35257" y="56211"/>
                </a:moveTo>
                <a:cubicBezTo>
                  <a:pt x="34993" y="50658"/>
                  <a:pt x="33989" y="45137"/>
                  <a:pt x="32275" y="39790"/>
                </a:cubicBezTo>
                <a:cubicBezTo>
                  <a:pt x="23987" y="43555"/>
                  <a:pt x="16555" y="49115"/>
                  <a:pt x="10603" y="56211"/>
                </a:cubicBezTo>
                <a:close/>
                <a:moveTo>
                  <a:pt x="55368" y="94684"/>
                </a:moveTo>
                <a:cubicBezTo>
                  <a:pt x="48332" y="94421"/>
                  <a:pt x="41457" y="93072"/>
                  <a:pt x="34944" y="90774"/>
                </a:cubicBezTo>
                <a:cubicBezTo>
                  <a:pt x="33031" y="94900"/>
                  <a:pt x="30670" y="98866"/>
                  <a:pt x="27809" y="102563"/>
                </a:cubicBezTo>
                <a:cubicBezTo>
                  <a:pt x="35585" y="108484"/>
                  <a:pt x="45059" y="112279"/>
                  <a:pt x="55368" y="113143"/>
                </a:cubicBezTo>
                <a:close/>
                <a:moveTo>
                  <a:pt x="55368" y="62987"/>
                </a:moveTo>
                <a:lnTo>
                  <a:pt x="41900" y="62987"/>
                </a:lnTo>
                <a:cubicBezTo>
                  <a:pt x="41638" y="69952"/>
                  <a:pt x="40309" y="76879"/>
                  <a:pt x="37972" y="83538"/>
                </a:cubicBezTo>
                <a:cubicBezTo>
                  <a:pt x="43529" y="85472"/>
                  <a:pt x="49381" y="86617"/>
                  <a:pt x="55368" y="86881"/>
                </a:cubicBezTo>
                <a:close/>
                <a:moveTo>
                  <a:pt x="55368" y="33843"/>
                </a:moveTo>
                <a:cubicBezTo>
                  <a:pt x="49541" y="34173"/>
                  <a:pt x="43855" y="35341"/>
                  <a:pt x="38459" y="37272"/>
                </a:cubicBezTo>
                <a:cubicBezTo>
                  <a:pt x="40480" y="43430"/>
                  <a:pt x="41643" y="49803"/>
                  <a:pt x="41904" y="56211"/>
                </a:cubicBezTo>
                <a:lnTo>
                  <a:pt x="55368" y="56211"/>
                </a:lnTo>
                <a:close/>
                <a:moveTo>
                  <a:pt x="55368" y="6856"/>
                </a:moveTo>
                <a:cubicBezTo>
                  <a:pt x="45199" y="7709"/>
                  <a:pt x="35843" y="11413"/>
                  <a:pt x="28125" y="17195"/>
                </a:cubicBezTo>
                <a:cubicBezTo>
                  <a:pt x="31202" y="21187"/>
                  <a:pt x="33686" y="25498"/>
                  <a:pt x="35690" y="29969"/>
                </a:cubicBezTo>
                <a:cubicBezTo>
                  <a:pt x="41961" y="27710"/>
                  <a:pt x="48582" y="26364"/>
                  <a:pt x="55368" y="26033"/>
                </a:cubicBezTo>
                <a:close/>
                <a:moveTo>
                  <a:pt x="80995" y="37351"/>
                </a:moveTo>
                <a:cubicBezTo>
                  <a:pt x="74992" y="35218"/>
                  <a:pt x="68645" y="33979"/>
                  <a:pt x="62149" y="33777"/>
                </a:cubicBezTo>
                <a:lnTo>
                  <a:pt x="62149" y="56211"/>
                </a:lnTo>
                <a:lnTo>
                  <a:pt x="77742" y="56211"/>
                </a:lnTo>
                <a:cubicBezTo>
                  <a:pt x="77944" y="49839"/>
                  <a:pt x="79047" y="43493"/>
                  <a:pt x="80995" y="37351"/>
                </a:cubicBezTo>
                <a:close/>
                <a:moveTo>
                  <a:pt x="81702" y="82788"/>
                </a:moveTo>
                <a:cubicBezTo>
                  <a:pt x="79431" y="76372"/>
                  <a:pt x="78114" y="69703"/>
                  <a:pt x="77802" y="62987"/>
                </a:cubicBezTo>
                <a:lnTo>
                  <a:pt x="62149" y="62987"/>
                </a:lnTo>
                <a:lnTo>
                  <a:pt x="62149" y="86861"/>
                </a:lnTo>
                <a:cubicBezTo>
                  <a:pt x="68915" y="86568"/>
                  <a:pt x="75504" y="85154"/>
                  <a:pt x="81702" y="82788"/>
                </a:cubicBezTo>
                <a:close/>
                <a:moveTo>
                  <a:pt x="91254" y="16823"/>
                </a:moveTo>
                <a:cubicBezTo>
                  <a:pt x="83038" y="10812"/>
                  <a:pt x="73011" y="7148"/>
                  <a:pt x="62149" y="6735"/>
                </a:cubicBezTo>
                <a:lnTo>
                  <a:pt x="62149" y="25971"/>
                </a:lnTo>
                <a:cubicBezTo>
                  <a:pt x="69578" y="26170"/>
                  <a:pt x="76836" y="27576"/>
                  <a:pt x="83694" y="30019"/>
                </a:cubicBezTo>
                <a:cubicBezTo>
                  <a:pt x="85703" y="25424"/>
                  <a:pt x="88216" y="20993"/>
                  <a:pt x="91254" y="16823"/>
                </a:cubicBezTo>
                <a:close/>
                <a:moveTo>
                  <a:pt x="92191" y="102478"/>
                </a:moveTo>
                <a:cubicBezTo>
                  <a:pt x="89134" y="98585"/>
                  <a:pt x="86626" y="94394"/>
                  <a:pt x="84614" y="90026"/>
                </a:cubicBezTo>
                <a:cubicBezTo>
                  <a:pt x="77503" y="92765"/>
                  <a:pt x="69928" y="94377"/>
                  <a:pt x="62149" y="94672"/>
                </a:cubicBezTo>
                <a:lnTo>
                  <a:pt x="62149" y="113264"/>
                </a:lnTo>
                <a:cubicBezTo>
                  <a:pt x="73428" y="112835"/>
                  <a:pt x="83806" y="108901"/>
                  <a:pt x="92191" y="102478"/>
                </a:cubicBezTo>
                <a:close/>
                <a:moveTo>
                  <a:pt x="108452" y="56211"/>
                </a:moveTo>
                <a:cubicBezTo>
                  <a:pt x="102585" y="49213"/>
                  <a:pt x="95286" y="43712"/>
                  <a:pt x="87165" y="39928"/>
                </a:cubicBezTo>
                <a:cubicBezTo>
                  <a:pt x="85533" y="45240"/>
                  <a:pt x="84594" y="50713"/>
                  <a:pt x="84387" y="56211"/>
                </a:cubicBezTo>
                <a:close/>
                <a:moveTo>
                  <a:pt x="108893" y="62987"/>
                </a:moveTo>
                <a:lnTo>
                  <a:pt x="84451" y="62987"/>
                </a:lnTo>
                <a:cubicBezTo>
                  <a:pt x="84750" y="68783"/>
                  <a:pt x="85872" y="74538"/>
                  <a:pt x="87772" y="80093"/>
                </a:cubicBezTo>
                <a:cubicBezTo>
                  <a:pt x="95898" y="76042"/>
                  <a:pt x="103149" y="70263"/>
                  <a:pt x="108893" y="62987"/>
                </a:cubicBezTo>
                <a:close/>
                <a:moveTo>
                  <a:pt x="111997" y="48352"/>
                </a:moveTo>
                <a:cubicBezTo>
                  <a:pt x="109700" y="37715"/>
                  <a:pt x="104172" y="28286"/>
                  <a:pt x="96490" y="21123"/>
                </a:cubicBezTo>
                <a:cubicBezTo>
                  <a:pt x="93775" y="24712"/>
                  <a:pt x="91592" y="28582"/>
                  <a:pt x="89828" y="32588"/>
                </a:cubicBezTo>
                <a:cubicBezTo>
                  <a:pt x="98115" y="36327"/>
                  <a:pt x="105653" y="41662"/>
                  <a:pt x="111997" y="48352"/>
                </a:cubicBezTo>
                <a:close/>
                <a:moveTo>
                  <a:pt x="112044" y="71427"/>
                </a:moveTo>
                <a:cubicBezTo>
                  <a:pt x="105949" y="78076"/>
                  <a:pt x="98693" y="83450"/>
                  <a:pt x="90692" y="87326"/>
                </a:cubicBezTo>
                <a:cubicBezTo>
                  <a:pt x="92451" y="91123"/>
                  <a:pt x="94624" y="94770"/>
                  <a:pt x="97268" y="98161"/>
                </a:cubicBezTo>
                <a:cubicBezTo>
                  <a:pt x="104590" y="91027"/>
                  <a:pt x="109851" y="81796"/>
                  <a:pt x="112044" y="71427"/>
                </a:cubicBezTo>
                <a:close/>
                <a:moveTo>
                  <a:pt x="120000" y="60000"/>
                </a:moveTo>
                <a:cubicBezTo>
                  <a:pt x="120000" y="93137"/>
                  <a:pt x="93119" y="120000"/>
                  <a:pt x="59960" y="120000"/>
                </a:cubicBezTo>
                <a:cubicBezTo>
                  <a:pt x="27805" y="120000"/>
                  <a:pt x="1554" y="94738"/>
                  <a:pt x="72" y="62987"/>
                </a:cubicBezTo>
                <a:lnTo>
                  <a:pt x="0" y="62987"/>
                </a:lnTo>
                <a:lnTo>
                  <a:pt x="0" y="56211"/>
                </a:lnTo>
                <a:lnTo>
                  <a:pt x="103" y="56211"/>
                </a:lnTo>
                <a:cubicBezTo>
                  <a:pt x="1902" y="26359"/>
                  <a:pt x="25603" y="2427"/>
                  <a:pt x="55368" y="231"/>
                </a:cubicBezTo>
                <a:lnTo>
                  <a:pt x="55368" y="0"/>
                </a:lnTo>
                <a:lnTo>
                  <a:pt x="59960" y="0"/>
                </a:lnTo>
                <a:lnTo>
                  <a:pt x="62149" y="0"/>
                </a:lnTo>
                <a:lnTo>
                  <a:pt x="62149" y="110"/>
                </a:lnTo>
                <a:cubicBezTo>
                  <a:pt x="94295" y="1191"/>
                  <a:pt x="120000" y="27595"/>
                  <a:pt x="120000" y="60000"/>
                </a:cubicBezTo>
                <a:close/>
              </a:path>
            </a:pathLst>
          </a:custGeom>
          <a:solidFill>
            <a:schemeClr val="lt1"/>
          </a:solidFill>
          <a:ln>
            <a:noFill/>
          </a:ln>
        </p:spPr>
        <p:txBody>
          <a:bodyPr wrap="square" lIns="91425" tIns="45700" rIns="91425"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a:lstStyle>
          <a:p>
            <a:pPr marL="0" marR="0" lvl="0" indent="0" algn="ctr" rtl="0">
              <a:spcBef>
                <a:spcPts val="0"/>
              </a:spcBef>
              <a:buNone/>
            </a:pPr>
            <a:endParaRPr sz="1800">
              <a:solidFill>
                <a:schemeClr val="dk1"/>
              </a:solidFill>
              <a:latin typeface="Arial"/>
              <a:ea typeface="Arial"/>
              <a:cs typeface="Arial"/>
              <a:sym typeface="Arial"/>
            </a:endParaRPr>
          </a:p>
        </p:txBody>
      </p:sp>
      <p:sp>
        <p:nvSpPr>
          <p:cNvPr id="56" name="Shape 476">
            <a:extLst>
              <a:ext uri="{FF2B5EF4-FFF2-40B4-BE49-F238E27FC236}">
                <a16:creationId xmlns:a16="http://schemas.microsoft.com/office/drawing/2014/main" id="{BAF3F5E7-60DC-4691-9014-E46135FBCE09}"/>
              </a:ext>
            </a:extLst>
          </p:cNvPr>
          <p:cNvSpPr txBox="1">
            <a:spLocks noGrp="1"/>
          </p:cNvSpPr>
          <p:nvPr/>
        </p:nvSpPr>
        <p:spPr>
          <a:xfrm>
            <a:off x="14325" y="143325"/>
            <a:ext cx="9144000" cy="601800"/>
          </a:xfrm>
          <a:prstGeom prst="rect">
            <a:avLst/>
          </a:prstGeom>
          <a:noFill/>
          <a:ln>
            <a:noFill/>
          </a:ln>
        </p:spPr>
        <p:txBody>
          <a:bodyPr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None/>
              <a:defRPr sz="3600" b="0" i="0" u="none" strike="noStrike" cap="none">
                <a:solidFill>
                  <a:srgbClr val="000000"/>
                </a:solidFill>
                <a:latin typeface="Arial"/>
                <a:ea typeface="Arial"/>
                <a:cs typeface="Arial"/>
                <a:sym typeface="Arial"/>
              </a:defRPr>
            </a:lvl1pPr>
            <a:lvl2pPr lvl="1" algn="ctr">
              <a:spcBef>
                <a:spcPts val="0"/>
              </a:spcBef>
              <a:buNone/>
              <a:defRPr/>
            </a:lvl2pPr>
            <a:lvl3pPr lvl="2" algn="ctr">
              <a:spcBef>
                <a:spcPts val="0"/>
              </a:spcBef>
              <a:buNone/>
              <a:defRPr/>
            </a:lvl3pPr>
            <a:lvl4pPr lvl="3" algn="ctr">
              <a:spcBef>
                <a:spcPts val="0"/>
              </a:spcBef>
              <a:buNone/>
              <a:defRPr/>
            </a:lvl4pPr>
            <a:lvl5pPr lvl="4" algn="ctr">
              <a:spcBef>
                <a:spcPts val="0"/>
              </a:spcBef>
              <a:buNone/>
              <a:defRPr/>
            </a:lvl5pPr>
            <a:lvl6pPr lvl="5" algn="ctr">
              <a:spcBef>
                <a:spcPts val="0"/>
              </a:spcBef>
              <a:buNone/>
              <a:defRPr/>
            </a:lvl6pPr>
            <a:lvl7pPr lvl="6" algn="ctr">
              <a:spcBef>
                <a:spcPts val="0"/>
              </a:spcBef>
              <a:buNone/>
              <a:defRPr/>
            </a:lvl7pPr>
            <a:lvl8pPr lvl="7" algn="ctr">
              <a:spcBef>
                <a:spcPts val="0"/>
              </a:spcBef>
              <a:buNone/>
              <a:defRPr/>
            </a:lvl8pPr>
            <a:lvl9pPr lvl="8" algn="ctr">
              <a:spcBef>
                <a:spcPts val="0"/>
              </a:spcBef>
              <a:buNone/>
              <a:defRPr/>
            </a:lvl9pPr>
          </a:lstStyle>
          <a:p>
            <a:pPr lvl="0">
              <a:buClr>
                <a:schemeClr val="dk1"/>
              </a:buClr>
              <a:buSzPct val="25000"/>
            </a:pPr>
            <a:r>
              <a:rPr lang="en" sz="4000" b="1">
                <a:solidFill>
                  <a:srgbClr val="E54632"/>
                </a:solidFill>
              </a:rPr>
              <a:t>Satisfying</a:t>
            </a:r>
            <a:r>
              <a:rPr lang="en" sz="4000" b="1">
                <a:solidFill>
                  <a:srgbClr val="595959"/>
                </a:solidFill>
              </a:rPr>
              <a:t> Visa Requirements</a:t>
            </a:r>
            <a:endParaRPr lang="en" sz="4000">
              <a:solidFill>
                <a:schemeClr val="dk1"/>
              </a:solidFill>
            </a:endParaRPr>
          </a:p>
        </p:txBody>
      </p:sp>
    </p:spTree>
    <p:extLst>
      <p:ext uri="{BB962C8B-B14F-4D97-AF65-F5344CB8AC3E}">
        <p14:creationId xmlns:p14="http://schemas.microsoft.com/office/powerpoint/2010/main" val="37890366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3" name="Shape 153"/>
          <p:cNvSpPr txBox="1">
            <a:spLocks noGrp="1"/>
          </p:cNvSpPr>
          <p:nvPr>
            <p:ph type="title"/>
          </p:nvPr>
        </p:nvSpPr>
        <p:spPr>
          <a:xfrm>
            <a:off x="-19743" y="392867"/>
            <a:ext cx="9144000" cy="601800"/>
          </a:xfrm>
          <a:prstGeom prst="rect">
            <a:avLst/>
          </a:prstGeom>
          <a:noFill/>
          <a:ln>
            <a:noFill/>
          </a:ln>
        </p:spPr>
        <p:txBody>
          <a:bodyPr wrap="square" lIns="91425" tIns="45700" rIns="91425" bIns="45700" anchor="ctr" anchorCtr="0">
            <a:noAutofit/>
          </a:bodyPr>
          <a:lstStyle/>
          <a:p>
            <a:pPr marL="0" marR="0" lvl="0" indent="0" algn="ctr" rtl="0">
              <a:spcBef>
                <a:spcPts val="0"/>
              </a:spcBef>
              <a:buClr>
                <a:srgbClr val="E54632"/>
              </a:buClr>
              <a:buSzPct val="25000"/>
              <a:buFont typeface="Arial"/>
              <a:buNone/>
            </a:pPr>
            <a:r>
              <a:rPr lang="en-US" sz="3600" b="1" i="0" u="none" strike="noStrike" cap="none">
                <a:solidFill>
                  <a:srgbClr val="E54632"/>
                </a:solidFill>
                <a:latin typeface="Arial"/>
                <a:ea typeface="Arial"/>
                <a:cs typeface="Arial"/>
                <a:sym typeface="Arial"/>
              </a:rPr>
              <a:t>ORIENTATION</a:t>
            </a:r>
            <a:r>
              <a:rPr lang="en" sz="3600" b="1" i="0" u="none" strike="noStrike" cap="none">
                <a:solidFill>
                  <a:srgbClr val="22AAE4"/>
                </a:solidFill>
                <a:latin typeface="Arial"/>
                <a:ea typeface="Arial"/>
                <a:cs typeface="Arial"/>
                <a:sym typeface="Arial"/>
              </a:rPr>
              <a:t> </a:t>
            </a:r>
            <a:r>
              <a:rPr lang="en-US" sz="3600" b="1" i="0" u="none" strike="noStrike" cap="none">
                <a:solidFill>
                  <a:schemeClr val="dk1"/>
                </a:solidFill>
                <a:latin typeface="Arial"/>
                <a:ea typeface="Arial"/>
                <a:cs typeface="Arial"/>
                <a:sym typeface="Arial"/>
              </a:rPr>
              <a:t>PROGRAM</a:t>
            </a:r>
            <a:endParaRPr lang="en" sz="3600" b="1" i="0" u="none" strike="noStrike" cap="none">
              <a:solidFill>
                <a:schemeClr val="dk1"/>
              </a:solidFill>
              <a:latin typeface="Arial"/>
              <a:ea typeface="Arial"/>
              <a:cs typeface="Arial"/>
              <a:sym typeface="Arial"/>
            </a:endParaRPr>
          </a:p>
        </p:txBody>
      </p:sp>
      <p:grpSp>
        <p:nvGrpSpPr>
          <p:cNvPr id="154" name="Shape 154"/>
          <p:cNvGrpSpPr/>
          <p:nvPr/>
        </p:nvGrpSpPr>
        <p:grpSpPr>
          <a:xfrm>
            <a:off x="3802348" y="1356141"/>
            <a:ext cx="914400" cy="914400"/>
            <a:chOff x="3802348" y="1197114"/>
            <a:chExt cx="914400" cy="914400"/>
          </a:xfrm>
        </p:grpSpPr>
        <p:sp>
          <p:nvSpPr>
            <p:cNvPr id="155" name="Shape 155"/>
            <p:cNvSpPr/>
            <p:nvPr/>
          </p:nvSpPr>
          <p:spPr>
            <a:xfrm>
              <a:off x="3802348" y="1197114"/>
              <a:ext cx="914400" cy="914400"/>
            </a:xfrm>
            <a:prstGeom prst="diamond">
              <a:avLst/>
            </a:prstGeom>
            <a:noFill/>
            <a:ln w="50800" cap="flat" cmpd="sng">
              <a:solidFill>
                <a:srgbClr val="E54632"/>
              </a:solidFill>
              <a:prstDash val="solid"/>
              <a:round/>
              <a:headEnd type="none" w="med" len="med"/>
              <a:tailEnd type="none" w="med" len="med"/>
            </a:ln>
          </p:spPr>
          <p:txBody>
            <a:bodyPr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FFFFFF"/>
                </a:solidFill>
                <a:effectLst/>
                <a:uLnTx/>
                <a:uFillTx/>
                <a:latin typeface="Arial"/>
                <a:ea typeface="Arial"/>
                <a:cs typeface="Arial"/>
                <a:sym typeface="Arial"/>
              </a:endParaRPr>
            </a:p>
          </p:txBody>
        </p:sp>
        <p:sp>
          <p:nvSpPr>
            <p:cNvPr id="156" name="Shape 156"/>
            <p:cNvSpPr txBox="1"/>
            <p:nvPr/>
          </p:nvSpPr>
          <p:spPr>
            <a:xfrm>
              <a:off x="3966840" y="1392704"/>
              <a:ext cx="585417" cy="523220"/>
            </a:xfrm>
            <a:prstGeom prst="rect">
              <a:avLst/>
            </a:prstGeom>
            <a:noFill/>
            <a:ln>
              <a:noFill/>
            </a:ln>
          </p:spPr>
          <p:txBody>
            <a:bodyPr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Tx/>
                <a:buSzPct val="25000"/>
                <a:buFontTx/>
                <a:buNone/>
                <a:tabLst/>
                <a:defRPr/>
              </a:pPr>
              <a:r>
                <a:rPr kumimoji="0" lang="en" sz="2800" b="1" i="0" u="none" strike="noStrike" kern="0" cap="none" spc="0" normalizeH="0" baseline="0" noProof="0">
                  <a:ln>
                    <a:noFill/>
                  </a:ln>
                  <a:solidFill>
                    <a:srgbClr val="000000"/>
                  </a:solidFill>
                  <a:effectLst/>
                  <a:uLnTx/>
                  <a:uFillTx/>
                  <a:latin typeface="Arial"/>
                  <a:ea typeface="Arial"/>
                  <a:cs typeface="Arial"/>
                  <a:sym typeface="Arial"/>
                </a:rPr>
                <a:t>01</a:t>
              </a:r>
            </a:p>
          </p:txBody>
        </p:sp>
      </p:grpSp>
      <p:grpSp>
        <p:nvGrpSpPr>
          <p:cNvPr id="157" name="Shape 157"/>
          <p:cNvGrpSpPr/>
          <p:nvPr/>
        </p:nvGrpSpPr>
        <p:grpSpPr>
          <a:xfrm>
            <a:off x="4427253" y="1967765"/>
            <a:ext cx="914400" cy="914400"/>
            <a:chOff x="4427253" y="1808738"/>
            <a:chExt cx="914400" cy="914400"/>
          </a:xfrm>
        </p:grpSpPr>
        <p:sp>
          <p:nvSpPr>
            <p:cNvPr id="158" name="Shape 158"/>
            <p:cNvSpPr/>
            <p:nvPr/>
          </p:nvSpPr>
          <p:spPr>
            <a:xfrm>
              <a:off x="4427253" y="1808738"/>
              <a:ext cx="914400" cy="914400"/>
            </a:xfrm>
            <a:prstGeom prst="diamond">
              <a:avLst/>
            </a:prstGeom>
            <a:noFill/>
            <a:ln w="50800" cap="flat" cmpd="sng">
              <a:solidFill>
                <a:srgbClr val="E54632"/>
              </a:solidFill>
              <a:prstDash val="solid"/>
              <a:round/>
              <a:headEnd type="none" w="med" len="med"/>
              <a:tailEnd type="none" w="med" len="med"/>
            </a:ln>
          </p:spPr>
          <p:txBody>
            <a:bodyPr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FFFFFF"/>
                </a:solidFill>
                <a:effectLst/>
                <a:uLnTx/>
                <a:uFillTx/>
                <a:latin typeface="Arial"/>
                <a:ea typeface="Arial"/>
                <a:cs typeface="Arial"/>
                <a:sym typeface="Arial"/>
              </a:endParaRPr>
            </a:p>
          </p:txBody>
        </p:sp>
        <p:sp>
          <p:nvSpPr>
            <p:cNvPr id="159" name="Shape 159"/>
            <p:cNvSpPr txBox="1"/>
            <p:nvPr/>
          </p:nvSpPr>
          <p:spPr>
            <a:xfrm>
              <a:off x="4591745" y="2004328"/>
              <a:ext cx="585417" cy="523220"/>
            </a:xfrm>
            <a:prstGeom prst="rect">
              <a:avLst/>
            </a:prstGeom>
            <a:noFill/>
            <a:ln>
              <a:noFill/>
            </a:ln>
          </p:spPr>
          <p:txBody>
            <a:bodyPr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Tx/>
                <a:buSzPct val="25000"/>
                <a:buFontTx/>
                <a:buNone/>
                <a:tabLst/>
                <a:defRPr/>
              </a:pPr>
              <a:r>
                <a:rPr kumimoji="0" lang="en" sz="2800" b="1" i="0" u="none" strike="noStrike" kern="0" cap="none" spc="0" normalizeH="0" baseline="0" noProof="0">
                  <a:ln>
                    <a:noFill/>
                  </a:ln>
                  <a:solidFill>
                    <a:srgbClr val="000000"/>
                  </a:solidFill>
                  <a:effectLst/>
                  <a:uLnTx/>
                  <a:uFillTx/>
                  <a:latin typeface="Arial"/>
                  <a:ea typeface="Arial"/>
                  <a:cs typeface="Arial"/>
                  <a:sym typeface="Arial"/>
                </a:rPr>
                <a:t>02</a:t>
              </a:r>
            </a:p>
          </p:txBody>
        </p:sp>
      </p:grpSp>
      <p:grpSp>
        <p:nvGrpSpPr>
          <p:cNvPr id="160" name="Shape 160"/>
          <p:cNvGrpSpPr/>
          <p:nvPr/>
        </p:nvGrpSpPr>
        <p:grpSpPr>
          <a:xfrm>
            <a:off x="3802348" y="2579389"/>
            <a:ext cx="914400" cy="914400"/>
            <a:chOff x="3802348" y="2420362"/>
            <a:chExt cx="914400" cy="914400"/>
          </a:xfrm>
        </p:grpSpPr>
        <p:sp>
          <p:nvSpPr>
            <p:cNvPr id="161" name="Shape 161"/>
            <p:cNvSpPr/>
            <p:nvPr/>
          </p:nvSpPr>
          <p:spPr>
            <a:xfrm>
              <a:off x="3802348" y="2420362"/>
              <a:ext cx="914400" cy="914400"/>
            </a:xfrm>
            <a:prstGeom prst="diamond">
              <a:avLst/>
            </a:prstGeom>
            <a:noFill/>
            <a:ln w="50800" cap="flat" cmpd="sng">
              <a:solidFill>
                <a:srgbClr val="E54632"/>
              </a:solidFill>
              <a:prstDash val="solid"/>
              <a:round/>
              <a:headEnd type="none" w="med" len="med"/>
              <a:tailEnd type="none" w="med" len="med"/>
            </a:ln>
          </p:spPr>
          <p:txBody>
            <a:bodyPr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FFFFFF"/>
                </a:solidFill>
                <a:effectLst/>
                <a:uLnTx/>
                <a:uFillTx/>
                <a:latin typeface="Arial"/>
                <a:ea typeface="Arial"/>
                <a:cs typeface="Arial"/>
                <a:sym typeface="Arial"/>
              </a:endParaRPr>
            </a:p>
          </p:txBody>
        </p:sp>
        <p:sp>
          <p:nvSpPr>
            <p:cNvPr id="162" name="Shape 162"/>
            <p:cNvSpPr txBox="1"/>
            <p:nvPr/>
          </p:nvSpPr>
          <p:spPr>
            <a:xfrm>
              <a:off x="3966840" y="2615952"/>
              <a:ext cx="585417" cy="523220"/>
            </a:xfrm>
            <a:prstGeom prst="rect">
              <a:avLst/>
            </a:prstGeom>
            <a:noFill/>
            <a:ln>
              <a:noFill/>
            </a:ln>
          </p:spPr>
          <p:txBody>
            <a:bodyPr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Tx/>
                <a:buSzPct val="25000"/>
                <a:buFontTx/>
                <a:buNone/>
                <a:tabLst/>
                <a:defRPr/>
              </a:pPr>
              <a:r>
                <a:rPr kumimoji="0" lang="en" sz="2800" b="1" i="0" u="none" strike="noStrike" kern="0" cap="none" spc="0" normalizeH="0" baseline="0" noProof="0">
                  <a:ln>
                    <a:noFill/>
                  </a:ln>
                  <a:solidFill>
                    <a:srgbClr val="000000"/>
                  </a:solidFill>
                  <a:effectLst/>
                  <a:uLnTx/>
                  <a:uFillTx/>
                  <a:latin typeface="Arial"/>
                  <a:ea typeface="Arial"/>
                  <a:cs typeface="Arial"/>
                  <a:sym typeface="Arial"/>
                </a:rPr>
                <a:t>03</a:t>
              </a:r>
            </a:p>
          </p:txBody>
        </p:sp>
      </p:grpSp>
      <p:grpSp>
        <p:nvGrpSpPr>
          <p:cNvPr id="163" name="Shape 163"/>
          <p:cNvGrpSpPr/>
          <p:nvPr/>
        </p:nvGrpSpPr>
        <p:grpSpPr>
          <a:xfrm>
            <a:off x="4427253" y="3191014"/>
            <a:ext cx="914400" cy="914400"/>
            <a:chOff x="4427253" y="3031987"/>
            <a:chExt cx="914400" cy="914400"/>
          </a:xfrm>
        </p:grpSpPr>
        <p:sp>
          <p:nvSpPr>
            <p:cNvPr id="164" name="Shape 164"/>
            <p:cNvSpPr/>
            <p:nvPr/>
          </p:nvSpPr>
          <p:spPr>
            <a:xfrm>
              <a:off x="4427253" y="3031987"/>
              <a:ext cx="914400" cy="914400"/>
            </a:xfrm>
            <a:prstGeom prst="diamond">
              <a:avLst/>
            </a:prstGeom>
            <a:noFill/>
            <a:ln w="50800" cap="flat" cmpd="sng">
              <a:solidFill>
                <a:srgbClr val="E54632"/>
              </a:solidFill>
              <a:prstDash val="solid"/>
              <a:round/>
              <a:headEnd type="none" w="med" len="med"/>
              <a:tailEnd type="none" w="med" len="med"/>
            </a:ln>
          </p:spPr>
          <p:txBody>
            <a:bodyPr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FFFFFF"/>
                </a:solidFill>
                <a:effectLst/>
                <a:uLnTx/>
                <a:uFillTx/>
                <a:latin typeface="Arial"/>
                <a:ea typeface="Arial"/>
                <a:cs typeface="Arial"/>
                <a:sym typeface="Arial"/>
              </a:endParaRPr>
            </a:p>
          </p:txBody>
        </p:sp>
        <p:sp>
          <p:nvSpPr>
            <p:cNvPr id="165" name="Shape 165"/>
            <p:cNvSpPr txBox="1"/>
            <p:nvPr/>
          </p:nvSpPr>
          <p:spPr>
            <a:xfrm>
              <a:off x="4591745" y="3227577"/>
              <a:ext cx="585417" cy="523220"/>
            </a:xfrm>
            <a:prstGeom prst="rect">
              <a:avLst/>
            </a:prstGeom>
            <a:noFill/>
            <a:ln>
              <a:noFill/>
            </a:ln>
          </p:spPr>
          <p:txBody>
            <a:bodyPr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Tx/>
                <a:buSzPct val="25000"/>
                <a:buFontTx/>
                <a:buNone/>
                <a:tabLst/>
                <a:defRPr/>
              </a:pPr>
              <a:r>
                <a:rPr kumimoji="0" lang="en" sz="2800" b="1" i="0" u="none" strike="noStrike" kern="0" cap="none" spc="0" normalizeH="0" baseline="0" noProof="0">
                  <a:ln>
                    <a:noFill/>
                  </a:ln>
                  <a:solidFill>
                    <a:srgbClr val="000000"/>
                  </a:solidFill>
                  <a:effectLst/>
                  <a:uLnTx/>
                  <a:uFillTx/>
                  <a:latin typeface="Arial"/>
                  <a:ea typeface="Arial"/>
                  <a:cs typeface="Arial"/>
                  <a:sym typeface="Arial"/>
                </a:rPr>
                <a:t>04</a:t>
              </a:r>
            </a:p>
          </p:txBody>
        </p:sp>
      </p:grpSp>
      <p:sp>
        <p:nvSpPr>
          <p:cNvPr id="2" name="TextBox 1">
            <a:extLst>
              <a:ext uri="{FF2B5EF4-FFF2-40B4-BE49-F238E27FC236}">
                <a16:creationId xmlns:a16="http://schemas.microsoft.com/office/drawing/2014/main" id="{99545060-0571-420D-B427-BDCB17EBD92C}"/>
              </a:ext>
            </a:extLst>
          </p:cNvPr>
          <p:cNvSpPr txBox="1"/>
          <p:nvPr/>
        </p:nvSpPr>
        <p:spPr>
          <a:xfrm>
            <a:off x="930395" y="1356141"/>
            <a:ext cx="2743200" cy="861774"/>
          </a:xfrm>
          <a:prstGeom prst="rect">
            <a:avLst/>
          </a:prstGeom>
          <a:ln w="6350">
            <a:solidFill>
              <a:schemeClr val="tx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000000"/>
                </a:solidFill>
                <a:effectLst/>
                <a:uLnTx/>
                <a:uFillTx/>
                <a:latin typeface="Arial"/>
                <a:cs typeface="Arial"/>
                <a:sym typeface="Arial"/>
              </a:rPr>
              <a:t>WELCOME</a:t>
            </a:r>
            <a:r>
              <a:rPr kumimoji="0" lang="en-US" sz="1200" b="1" i="0" u="none" strike="noStrike" kern="0" cap="none" spc="0" normalizeH="0" baseline="0" noProof="0" dirty="0">
                <a:ln>
                  <a:noFill/>
                </a:ln>
                <a:solidFill>
                  <a:srgbClr val="000000"/>
                </a:solidFill>
                <a:effectLst/>
                <a:uLnTx/>
                <a:uFillTx/>
                <a:latin typeface="Arial"/>
                <a:cs typeface="Arial"/>
                <a:sym typeface="Arial"/>
              </a:rPr>
              <a:t>:</a:t>
            </a:r>
            <a:endParaRPr kumimoji="0" lang="en-US" sz="1200" b="0" i="0" u="none" strike="noStrike" kern="0" cap="none" spc="0" normalizeH="0" baseline="0" noProof="0" dirty="0">
              <a:ln>
                <a:noFill/>
              </a:ln>
              <a:solidFill>
                <a:srgbClr val="000000"/>
              </a:solidFill>
              <a:effectLst/>
              <a:uLnTx/>
              <a:uFillTx/>
              <a:latin typeface="Arial"/>
              <a:cs typeface="Arial"/>
              <a:sym typeface="Arial"/>
            </a:endParaRPr>
          </a:p>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0" cap="none" spc="0" normalizeH="0" baseline="0" noProof="0" dirty="0">
              <a:ln>
                <a:noFill/>
              </a:ln>
              <a:solidFill>
                <a:srgbClr val="000000"/>
              </a:solidFill>
              <a:effectLst/>
              <a:uLnTx/>
              <a:uFillTx/>
              <a:latin typeface="Arial"/>
              <a:cs typeface="Arial"/>
              <a:sym typeface="Arial"/>
            </a:endParaRP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1" i="0" u="sng" strike="noStrike" kern="0" cap="none" spc="0" normalizeH="0" baseline="0" noProof="0" dirty="0">
                <a:ln>
                  <a:noFill/>
                </a:ln>
                <a:solidFill>
                  <a:srgbClr val="000000"/>
                </a:solidFill>
                <a:effectLst/>
                <a:uLnTx/>
                <a:uFillTx/>
                <a:latin typeface="Arial"/>
                <a:cs typeface="Arial"/>
                <a:sym typeface="Arial"/>
              </a:rPr>
              <a:t>SUMIT KHANAL</a:t>
            </a:r>
            <a:endParaRPr kumimoji="0" lang="en-US" sz="1200" b="0" i="0" u="none" strike="noStrike" kern="0" cap="none" spc="0" normalizeH="0" baseline="0" noProof="0" dirty="0">
              <a:ln>
                <a:noFill/>
              </a:ln>
              <a:solidFill>
                <a:srgbClr val="000000"/>
              </a:solidFill>
              <a:effectLst/>
              <a:uLnTx/>
              <a:uFillTx/>
              <a:latin typeface="Arial"/>
              <a:cs typeface="Arial"/>
              <a:sym typeface="Arial"/>
            </a:endParaRP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rgbClr val="000000"/>
                </a:solidFill>
                <a:effectLst/>
                <a:uLnTx/>
                <a:uFillTx/>
                <a:latin typeface="Arial"/>
                <a:cs typeface="Arial"/>
                <a:sym typeface="Arial"/>
              </a:rPr>
              <a:t>Director of Studies EGI</a:t>
            </a:r>
            <a:endParaRPr kumimoji="0" lang="en-US" sz="1400" b="0" i="0" u="none" strike="noStrike" kern="0" cap="none" spc="0" normalizeH="0" baseline="0" noProof="0" dirty="0">
              <a:ln>
                <a:noFill/>
              </a:ln>
              <a:solidFill>
                <a:srgbClr val="000000"/>
              </a:solidFill>
              <a:effectLst/>
              <a:uLnTx/>
              <a:uFillTx/>
              <a:latin typeface="Arial"/>
              <a:cs typeface="Arial"/>
              <a:sym typeface="Arial"/>
            </a:endParaRPr>
          </a:p>
        </p:txBody>
      </p:sp>
      <p:sp>
        <p:nvSpPr>
          <p:cNvPr id="25" name="TextBox 24">
            <a:extLst>
              <a:ext uri="{FF2B5EF4-FFF2-40B4-BE49-F238E27FC236}">
                <a16:creationId xmlns:a16="http://schemas.microsoft.com/office/drawing/2014/main" id="{E190D66F-5ECE-4374-96DD-F66733F9F98E}"/>
              </a:ext>
            </a:extLst>
          </p:cNvPr>
          <p:cNvSpPr txBox="1"/>
          <p:nvPr/>
        </p:nvSpPr>
        <p:spPr>
          <a:xfrm>
            <a:off x="466725" y="2579389"/>
            <a:ext cx="3207774" cy="1231106"/>
          </a:xfrm>
          <a:prstGeom prst="rect">
            <a:avLst/>
          </a:prstGeom>
          <a:ln w="6350">
            <a:solidFill>
              <a:schemeClr val="tx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000000"/>
                </a:solidFill>
                <a:effectLst/>
                <a:uLnTx/>
                <a:uFillTx/>
                <a:latin typeface="Arial"/>
                <a:cs typeface="Arial"/>
                <a:sym typeface="Arial"/>
              </a:rPr>
              <a:t>STUDENT SERVICES</a:t>
            </a:r>
            <a:r>
              <a:rPr kumimoji="0" lang="en-US" sz="1200" b="1" i="0" u="none" strike="noStrike" kern="0" cap="none" spc="0" normalizeH="0" baseline="0" noProof="0" dirty="0">
                <a:ln>
                  <a:noFill/>
                </a:ln>
                <a:solidFill>
                  <a:srgbClr val="000000"/>
                </a:solidFill>
                <a:effectLst/>
                <a:uLnTx/>
                <a:uFillTx/>
                <a:latin typeface="Arial"/>
                <a:cs typeface="Arial"/>
                <a:sym typeface="Arial"/>
              </a:rPr>
              <a:t>:</a:t>
            </a:r>
            <a:endParaRPr kumimoji="0" lang="en-US" sz="1200" b="0" i="0" u="none" strike="noStrike" kern="0" cap="none" spc="0" normalizeH="0" baseline="0" noProof="0" dirty="0">
              <a:ln>
                <a:noFill/>
              </a:ln>
              <a:solidFill>
                <a:srgbClr val="000000"/>
              </a:solidFill>
              <a:effectLst/>
              <a:uLnTx/>
              <a:uFillTx/>
              <a:latin typeface="Arial"/>
              <a:cs typeface="Arial"/>
              <a:sym typeface="Arial"/>
            </a:endParaRPr>
          </a:p>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0" cap="none" spc="0" normalizeH="0" baseline="0" noProof="0" dirty="0">
              <a:ln>
                <a:noFill/>
              </a:ln>
              <a:solidFill>
                <a:srgbClr val="000000"/>
              </a:solidFill>
              <a:effectLst/>
              <a:uLnTx/>
              <a:uFillTx/>
              <a:latin typeface="Arial"/>
              <a:cs typeface="Arial"/>
              <a:sym typeface="Arial"/>
            </a:endParaRP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1" i="0" u="sng" strike="noStrike" kern="0" cap="none" spc="0" normalizeH="0" baseline="0" noProof="0" dirty="0">
                <a:ln>
                  <a:noFill/>
                </a:ln>
                <a:solidFill>
                  <a:srgbClr val="000000"/>
                </a:solidFill>
                <a:effectLst/>
                <a:uLnTx/>
                <a:uFillTx/>
                <a:latin typeface="Arial"/>
                <a:cs typeface="Arial"/>
                <a:sym typeface="Arial"/>
              </a:rPr>
              <a:t>CLEMENCIA M.WITKOWSKI</a:t>
            </a:r>
          </a:p>
          <a:p>
            <a:pPr marL="0" marR="0" lvl="0" indent="0" algn="r" defTabSz="914400" rtl="0" eaLnBrk="1" fontAlgn="auto" latinLnBrk="0" hangingPunct="1">
              <a:lnSpc>
                <a:spcPct val="100000"/>
              </a:lnSpc>
              <a:spcBef>
                <a:spcPts val="0"/>
              </a:spcBef>
              <a:spcAft>
                <a:spcPts val="0"/>
              </a:spcAft>
              <a:buClrTx/>
              <a:buSzTx/>
              <a:buFontTx/>
              <a:buNone/>
              <a:tabLst/>
              <a:defRPr/>
            </a:pPr>
            <a:r>
              <a:rPr lang="en-US" sz="1200" dirty="0"/>
              <a:t>Student Services </a:t>
            </a:r>
            <a:r>
              <a:rPr kumimoji="0" lang="en-US" sz="1200" b="0" i="0" u="none" strike="noStrike" kern="0" cap="none" spc="0" normalizeH="0" baseline="0" noProof="0" dirty="0">
                <a:ln>
                  <a:noFill/>
                </a:ln>
                <a:solidFill>
                  <a:srgbClr val="000000"/>
                </a:solidFill>
                <a:effectLst/>
                <a:uLnTx/>
                <a:uFillTx/>
                <a:latin typeface="Arial"/>
                <a:cs typeface="Arial"/>
                <a:sym typeface="Arial"/>
              </a:rPr>
              <a:t>Manager</a:t>
            </a:r>
          </a:p>
          <a:p>
            <a:pPr marL="0" marR="0" lvl="0" indent="0" algn="r" defTabSz="914400" rtl="0" eaLnBrk="1" fontAlgn="auto" latinLnBrk="0" hangingPunct="1">
              <a:lnSpc>
                <a:spcPct val="100000"/>
              </a:lnSpc>
              <a:spcBef>
                <a:spcPts val="0"/>
              </a:spcBef>
              <a:spcAft>
                <a:spcPts val="0"/>
              </a:spcAft>
              <a:buClrTx/>
              <a:buSzTx/>
              <a:buFontTx/>
              <a:buNone/>
              <a:tabLst/>
              <a:defRPr/>
            </a:pPr>
            <a:r>
              <a:rPr lang="en-US" sz="1200" b="1" u="sng" dirty="0"/>
              <a:t>JASMIN MARGOLIN</a:t>
            </a:r>
            <a:endParaRPr kumimoji="0" lang="en-US" sz="1200" b="0" i="0" u="none" strike="noStrike" kern="0" cap="none" spc="0" normalizeH="0" baseline="0" noProof="0" dirty="0">
              <a:ln>
                <a:noFill/>
              </a:ln>
              <a:solidFill>
                <a:srgbClr val="000000"/>
              </a:solidFill>
              <a:effectLst/>
              <a:uLnTx/>
              <a:uFillTx/>
              <a:latin typeface="Arial"/>
              <a:cs typeface="Arial"/>
              <a:sym typeface="Arial"/>
            </a:endParaRPr>
          </a:p>
          <a:p>
            <a:pPr marL="0" marR="0" lvl="0" indent="0" algn="r" defTabSz="914400" rtl="0" eaLnBrk="1" fontAlgn="auto" latinLnBrk="0" hangingPunct="1">
              <a:lnSpc>
                <a:spcPct val="100000"/>
              </a:lnSpc>
              <a:spcBef>
                <a:spcPts val="0"/>
              </a:spcBef>
              <a:spcAft>
                <a:spcPts val="0"/>
              </a:spcAft>
              <a:buClrTx/>
              <a:buSzTx/>
              <a:buFontTx/>
              <a:buNone/>
              <a:tabLst/>
              <a:defRPr/>
            </a:pPr>
            <a:r>
              <a:rPr lang="en-US" sz="1200" dirty="0"/>
              <a:t>Student Services</a:t>
            </a:r>
            <a:r>
              <a:rPr kumimoji="0" lang="en-US" sz="1200" b="0" i="0" u="none" strike="noStrike" kern="0" cap="none" spc="0" normalizeH="0" baseline="0" noProof="0" dirty="0">
                <a:ln>
                  <a:noFill/>
                </a:ln>
                <a:solidFill>
                  <a:srgbClr val="000000"/>
                </a:solidFill>
                <a:effectLst/>
                <a:uLnTx/>
                <a:uFillTx/>
                <a:latin typeface="Arial"/>
                <a:cs typeface="Arial"/>
                <a:sym typeface="Arial"/>
              </a:rPr>
              <a:t> Officer</a:t>
            </a:r>
            <a:endParaRPr kumimoji="0" lang="en-US" sz="1400" b="0" i="0" u="none" strike="noStrike" kern="0" cap="none" spc="0" normalizeH="0" baseline="0" noProof="0" dirty="0">
              <a:ln>
                <a:noFill/>
              </a:ln>
              <a:solidFill>
                <a:srgbClr val="000000"/>
              </a:solidFill>
              <a:effectLst/>
              <a:uLnTx/>
              <a:uFillTx/>
              <a:latin typeface="Arial"/>
              <a:cs typeface="Arial"/>
              <a:sym typeface="Arial"/>
            </a:endParaRPr>
          </a:p>
        </p:txBody>
      </p:sp>
      <p:sp>
        <p:nvSpPr>
          <p:cNvPr id="24" name="TextBox 23">
            <a:extLst>
              <a:ext uri="{FF2B5EF4-FFF2-40B4-BE49-F238E27FC236}">
                <a16:creationId xmlns:a16="http://schemas.microsoft.com/office/drawing/2014/main" id="{EA615EBE-891F-4425-AC52-9C18789179EB}"/>
              </a:ext>
            </a:extLst>
          </p:cNvPr>
          <p:cNvSpPr txBox="1"/>
          <p:nvPr/>
        </p:nvSpPr>
        <p:spPr>
          <a:xfrm>
            <a:off x="5435600" y="1371529"/>
            <a:ext cx="3207774" cy="1692771"/>
          </a:xfrm>
          <a:prstGeom prst="rect">
            <a:avLst/>
          </a:prstGeom>
          <a:ln w="6350">
            <a:solidFill>
              <a:schemeClr val="tx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000000"/>
                </a:solidFill>
                <a:effectLst/>
                <a:uLnTx/>
                <a:uFillTx/>
                <a:latin typeface="Arial"/>
                <a:cs typeface="Arial"/>
                <a:sym typeface="Arial"/>
              </a:rPr>
              <a:t>ACADEMIC</a:t>
            </a:r>
            <a:r>
              <a:rPr kumimoji="0" lang="en-US" sz="1200" b="1" i="0" u="none" strike="noStrike" kern="0" cap="none" spc="0" normalizeH="0" baseline="0" noProof="0" dirty="0">
                <a:ln>
                  <a:noFill/>
                </a:ln>
                <a:solidFill>
                  <a:srgbClr val="000000"/>
                </a:solidFill>
                <a:effectLst/>
                <a:uLnTx/>
                <a:uFillTx/>
                <a:latin typeface="Arial"/>
                <a:cs typeface="Arial"/>
                <a:sym typeface="Arial"/>
              </a:rPr>
              <a:t> </a:t>
            </a:r>
            <a:r>
              <a:rPr kumimoji="0" lang="en-US" sz="1400" b="1" i="0" u="none" strike="noStrike" kern="0" cap="none" spc="0" normalizeH="0" baseline="0" noProof="0" dirty="0">
                <a:ln>
                  <a:noFill/>
                </a:ln>
                <a:solidFill>
                  <a:srgbClr val="000000"/>
                </a:solidFill>
                <a:effectLst/>
                <a:uLnTx/>
                <a:uFillTx/>
                <a:latin typeface="Arial"/>
                <a:cs typeface="Arial"/>
                <a:sym typeface="Arial"/>
              </a:rPr>
              <a:t>DEPARTMENT</a:t>
            </a:r>
            <a:r>
              <a:rPr kumimoji="0" lang="en-US" sz="1200" b="1" i="0" u="none" strike="noStrike" kern="0" cap="none" spc="0" normalizeH="0" baseline="0" noProof="0" dirty="0">
                <a:ln>
                  <a:noFill/>
                </a:ln>
                <a:solidFill>
                  <a:srgbClr val="000000"/>
                </a:solidFill>
                <a:effectLst/>
                <a:uLnTx/>
                <a:uFillTx/>
                <a:latin typeface="Arial"/>
                <a:cs typeface="Arial"/>
                <a:sym typeface="Arial"/>
              </a:rPr>
              <a:t>:</a:t>
            </a:r>
            <a:endParaRPr kumimoji="0" lang="en-US" sz="1200" b="0" i="0" u="none" strike="noStrike" kern="0" cap="none" spc="0" normalizeH="0" baseline="0" noProof="0" dirty="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0" cap="none" spc="0" normalizeH="0" baseline="0" noProof="0" dirty="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sng" strike="noStrike" kern="0" cap="none" spc="0" normalizeH="0" baseline="0" noProof="0" dirty="0">
                <a:ln>
                  <a:noFill/>
                </a:ln>
                <a:solidFill>
                  <a:srgbClr val="000000"/>
                </a:solidFill>
                <a:effectLst/>
                <a:uLnTx/>
                <a:uFillTx/>
                <a:latin typeface="Arial"/>
                <a:cs typeface="Arial"/>
                <a:sym typeface="Arial"/>
              </a:rPr>
              <a:t>RUMESH CHANDRASEKERA</a:t>
            </a:r>
            <a:endParaRPr kumimoji="0" lang="en-US" sz="1200" b="0" i="0" u="none" strike="noStrike" kern="0" cap="none" spc="0" normalizeH="0" baseline="0" noProof="0" dirty="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rgbClr val="000000"/>
                </a:solidFill>
                <a:effectLst/>
                <a:uLnTx/>
                <a:uFillTx/>
                <a:latin typeface="Arial"/>
                <a:cs typeface="Arial"/>
                <a:sym typeface="Arial"/>
              </a:rPr>
              <a:t>Academic Manager</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000000"/>
              </a:solidFill>
              <a:effectLst/>
              <a:uLnTx/>
              <a:uFillTx/>
              <a:latin typeface="Arial"/>
              <a:cs typeface="Arial"/>
              <a:sym typeface="Arial"/>
            </a:endParaRPr>
          </a:p>
          <a:p>
            <a:r>
              <a:rPr lang="en-US" b="1" u="sng" dirty="0"/>
              <a:t>SULOV PRADHAN</a:t>
            </a:r>
          </a:p>
          <a:p>
            <a:r>
              <a:rPr lang="en-US" dirty="0"/>
              <a:t>Go1 LMS Support Officer</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000000"/>
              </a:solidFill>
              <a:effectLst/>
              <a:uLnTx/>
              <a:uFillTx/>
              <a:latin typeface="Arial"/>
              <a:cs typeface="Arial"/>
              <a:sym typeface="Arial"/>
            </a:endParaRPr>
          </a:p>
        </p:txBody>
      </p:sp>
      <p:sp>
        <p:nvSpPr>
          <p:cNvPr id="26" name="TextBox 25">
            <a:extLst>
              <a:ext uri="{FF2B5EF4-FFF2-40B4-BE49-F238E27FC236}">
                <a16:creationId xmlns:a16="http://schemas.microsoft.com/office/drawing/2014/main" id="{9A8EEA55-B80B-423E-9342-DE7937CE7A8B}"/>
              </a:ext>
            </a:extLst>
          </p:cNvPr>
          <p:cNvSpPr txBox="1"/>
          <p:nvPr/>
        </p:nvSpPr>
        <p:spPr>
          <a:xfrm>
            <a:off x="5435600" y="3190875"/>
            <a:ext cx="3584421" cy="1477328"/>
          </a:xfrm>
          <a:prstGeom prst="rect">
            <a:avLst/>
          </a:prstGeom>
          <a:ln w="6350">
            <a:solidFill>
              <a:schemeClr val="tx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000000"/>
                </a:solidFill>
                <a:effectLst/>
                <a:uLnTx/>
                <a:uFillTx/>
                <a:latin typeface="Arial"/>
                <a:cs typeface="Arial"/>
                <a:sym typeface="Arial"/>
              </a:rPr>
              <a:t>STUDENT COUNSELOR &amp; SUPPORT</a:t>
            </a:r>
            <a:r>
              <a:rPr kumimoji="0" lang="en-US" sz="1200" b="1" i="0" u="none" strike="noStrike" kern="0" cap="none" spc="0" normalizeH="0" baseline="0" noProof="0" dirty="0">
                <a:ln>
                  <a:noFill/>
                </a:ln>
                <a:solidFill>
                  <a:srgbClr val="000000"/>
                </a:solidFill>
                <a:effectLst/>
                <a:uLnTx/>
                <a:uFillTx/>
                <a:latin typeface="Arial"/>
                <a:cs typeface="Arial"/>
                <a:sym typeface="Arial"/>
              </a:rPr>
              <a:t>:</a:t>
            </a:r>
            <a:endParaRPr kumimoji="0" lang="en-US" sz="1200" b="0" i="0" u="none" strike="noStrike" kern="0" cap="none" spc="0" normalizeH="0" baseline="0" noProof="0" dirty="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0" cap="none" spc="0" normalizeH="0" baseline="0" noProof="0" dirty="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sng" strike="noStrike" kern="0" cap="none" spc="0" normalizeH="0" baseline="0" noProof="0" dirty="0">
                <a:ln>
                  <a:noFill/>
                </a:ln>
                <a:solidFill>
                  <a:srgbClr val="000000"/>
                </a:solidFill>
                <a:effectLst/>
                <a:uLnTx/>
                <a:uFillTx/>
                <a:latin typeface="Arial"/>
                <a:cs typeface="Arial"/>
                <a:sym typeface="Arial"/>
              </a:rPr>
              <a:t>FILOMENA ERDELY </a:t>
            </a:r>
            <a:endParaRPr kumimoji="0" lang="en-US" sz="1400" b="0" i="0" u="none" strike="noStrike" kern="0" cap="none" spc="0" normalizeH="0" baseline="0" noProof="0" dirty="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rgbClr val="000000"/>
                </a:solidFill>
                <a:effectLst/>
                <a:uLnTx/>
                <a:uFillTx/>
                <a:latin typeface="Arial"/>
                <a:cs typeface="Arial"/>
                <a:sym typeface="Arial"/>
              </a:rPr>
              <a:t>Counselor</a:t>
            </a:r>
          </a:p>
          <a:p>
            <a:pPr fontAlgn="base"/>
            <a:r>
              <a:rPr lang="en-US" b="1" u="sng" dirty="0"/>
              <a:t>CAROLINA VALENCIA</a:t>
            </a:r>
            <a:endParaRPr lang="en-US" sz="1200" dirty="0"/>
          </a:p>
          <a:p>
            <a:pPr fontAlgn="base"/>
            <a:r>
              <a:rPr lang="en-US" dirty="0"/>
              <a:t>Student Engagement Officer</a:t>
            </a: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000000"/>
              </a:solidFill>
              <a:effectLst/>
              <a:uLnTx/>
              <a:uFillTx/>
              <a:latin typeface="Arial"/>
              <a:cs typeface="Arial"/>
              <a:sym typeface="Aria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731"/>
        <p:cNvGrpSpPr/>
        <p:nvPr/>
      </p:nvGrpSpPr>
      <p:grpSpPr>
        <a:xfrm>
          <a:off x="0" y="0"/>
          <a:ext cx="0" cy="0"/>
          <a:chOff x="0" y="0"/>
          <a:chExt cx="0" cy="0"/>
        </a:xfrm>
      </p:grpSpPr>
      <p:sp>
        <p:nvSpPr>
          <p:cNvPr id="732" name="Shape 732"/>
          <p:cNvSpPr/>
          <p:nvPr/>
        </p:nvSpPr>
        <p:spPr>
          <a:xfrm>
            <a:off x="3274804" y="801339"/>
            <a:ext cx="5315151" cy="3530502"/>
          </a:xfrm>
          <a:prstGeom prst="rect">
            <a:avLst/>
          </a:prstGeom>
          <a:noFill/>
          <a:ln w="63500" cap="flat" cmpd="sng">
            <a:solidFill>
              <a:srgbClr val="E54632"/>
            </a:solidFill>
            <a:prstDash val="solid"/>
            <a:round/>
            <a:headEnd type="none" w="med" len="med"/>
            <a:tailEnd type="none" w="med" len="med"/>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733" name="Shape 733"/>
          <p:cNvSpPr txBox="1">
            <a:spLocks noGrp="1"/>
          </p:cNvSpPr>
          <p:nvPr>
            <p:ph type="title"/>
          </p:nvPr>
        </p:nvSpPr>
        <p:spPr>
          <a:xfrm>
            <a:off x="600075" y="1704975"/>
            <a:ext cx="2160240" cy="2017751"/>
          </a:xfrm>
          <a:prstGeom prst="rect">
            <a:avLst/>
          </a:prstGeom>
          <a:noFill/>
          <a:ln>
            <a:noFill/>
          </a:ln>
        </p:spPr>
        <p:txBody>
          <a:bodyPr wrap="square" lIns="91425" tIns="45700" rIns="91425" bIns="45700" anchor="ctr" anchorCtr="0">
            <a:noAutofit/>
          </a:bodyPr>
          <a:lstStyle/>
          <a:p>
            <a:pPr marL="0" marR="0" lvl="0" indent="0" algn="ctr" rtl="0">
              <a:spcBef>
                <a:spcPts val="0"/>
              </a:spcBef>
              <a:buClr>
                <a:srgbClr val="3F3F3F"/>
              </a:buClr>
              <a:buSzPct val="25000"/>
              <a:buFont typeface="Arial"/>
              <a:buNone/>
            </a:pPr>
            <a:r>
              <a:rPr lang="en" sz="3600" b="1" i="0" u="none" strike="noStrike" cap="none">
                <a:solidFill>
                  <a:srgbClr val="E54632"/>
                </a:solidFill>
                <a:latin typeface="Arial"/>
                <a:ea typeface="Arial"/>
                <a:cs typeface="Arial"/>
                <a:sym typeface="Arial"/>
              </a:rPr>
              <a:t>Working</a:t>
            </a:r>
            <a:br>
              <a:rPr lang="en" sz="3600" b="1" i="0" u="none" strike="noStrike" cap="none">
                <a:solidFill>
                  <a:schemeClr val="tx1"/>
                </a:solidFill>
                <a:latin typeface="Arial"/>
                <a:ea typeface="Arial"/>
                <a:cs typeface="Arial"/>
              </a:rPr>
            </a:br>
            <a:r>
              <a:rPr lang="en" sz="3600" b="1">
                <a:solidFill>
                  <a:srgbClr val="E54632"/>
                </a:solidFill>
              </a:rPr>
              <a:t>in</a:t>
            </a:r>
            <a:r>
              <a:rPr lang="en" sz="3600" b="1" i="0" u="none" strike="noStrike" cap="none">
                <a:solidFill>
                  <a:srgbClr val="E54632"/>
                </a:solidFill>
                <a:latin typeface="Arial"/>
                <a:ea typeface="Arial"/>
                <a:cs typeface="Arial"/>
                <a:sym typeface="Arial"/>
              </a:rPr>
              <a:t> </a:t>
            </a:r>
            <a:br>
              <a:rPr lang="en" sz="3600" b="1" i="0" u="none" strike="noStrike" cap="none">
                <a:solidFill>
                  <a:schemeClr val="tx1"/>
                </a:solidFill>
                <a:latin typeface="Arial"/>
                <a:ea typeface="Arial"/>
                <a:cs typeface="Arial"/>
              </a:rPr>
            </a:br>
            <a:r>
              <a:rPr lang="en" sz="3600" b="1" i="0" u="none" strike="noStrike" cap="none">
                <a:solidFill>
                  <a:srgbClr val="595959"/>
                </a:solidFill>
                <a:latin typeface="Arial"/>
                <a:ea typeface="Arial"/>
                <a:cs typeface="Arial"/>
                <a:sym typeface="Arial"/>
              </a:rPr>
              <a:t>Australia</a:t>
            </a:r>
            <a:endParaRPr lang="en-US"/>
          </a:p>
        </p:txBody>
      </p:sp>
      <p:sp>
        <p:nvSpPr>
          <p:cNvPr id="734" name="Shape 734"/>
          <p:cNvSpPr/>
          <p:nvPr/>
        </p:nvSpPr>
        <p:spPr>
          <a:xfrm>
            <a:off x="3466379" y="928382"/>
            <a:ext cx="4932000" cy="3276416"/>
          </a:xfrm>
          <a:prstGeom prst="rect">
            <a:avLst/>
          </a:prstGeom>
          <a:noFill/>
          <a:ln>
            <a:noFill/>
          </a:ln>
        </p:spPr>
        <p:txBody>
          <a:bodyPr wrap="square" lIns="91425" tIns="45700" rIns="91425" bIns="45700" anchor="ctr" anchorCtr="0">
            <a:noAutofit/>
          </a:bodyPr>
          <a:lstStyle/>
          <a:p>
            <a:pPr algn="ctr" rtl="0"/>
            <a:r>
              <a:rPr lang="en-US" b="1" i="0" u="sng" dirty="0">
                <a:solidFill>
                  <a:srgbClr val="000000"/>
                </a:solidFill>
                <a:latin typeface="Arial"/>
              </a:rPr>
              <a:t>Make study your priority!</a:t>
            </a:r>
            <a:r>
              <a:rPr lang="en-US" b="0" i="0" dirty="0">
                <a:latin typeface="Arial"/>
              </a:rPr>
              <a:t>​</a:t>
            </a:r>
          </a:p>
          <a:p>
            <a:pPr algn="ctr"/>
            <a:endParaRPr lang="en-US" dirty="0"/>
          </a:p>
          <a:p>
            <a:pPr lvl="2" algn="just" rtl="0">
              <a:buChar char="•"/>
            </a:pPr>
            <a:r>
              <a:rPr lang="en-US" b="0" i="0" u="none" strike="noStrike" dirty="0">
                <a:solidFill>
                  <a:srgbClr val="000000"/>
                </a:solidFill>
                <a:latin typeface="Arial"/>
                <a:ea typeface="Arial"/>
                <a:cs typeface="Arial"/>
              </a:rPr>
              <a:t>If you are on a student visa, you are permitted to work up to 20 hours per week during the term. </a:t>
            </a:r>
            <a:r>
              <a:rPr lang="en-US" b="0" i="0" dirty="0">
                <a:latin typeface="Arial"/>
                <a:ea typeface="Arial"/>
                <a:cs typeface="Arial"/>
              </a:rPr>
              <a:t>​</a:t>
            </a:r>
          </a:p>
          <a:p>
            <a:pPr lvl="2" algn="just"/>
            <a:endParaRPr lang="en-US" dirty="0"/>
          </a:p>
          <a:p>
            <a:pPr algn="just">
              <a:buChar char="•"/>
            </a:pPr>
            <a:r>
              <a:rPr lang="en-US" dirty="0"/>
              <a:t>EGI tries</a:t>
            </a:r>
            <a:r>
              <a:rPr lang="en-US" b="0" i="0" u="none" strike="noStrike" dirty="0">
                <a:solidFill>
                  <a:srgbClr val="000000"/>
                </a:solidFill>
                <a:latin typeface="Arial"/>
                <a:ea typeface="Arial"/>
                <a:cs typeface="Arial"/>
              </a:rPr>
              <a:t> to be as flexible as possible with your timetable, we may be unable to work your study around your work hours. Please ensure that you prioritize your study commitments.</a:t>
            </a:r>
            <a:r>
              <a:rPr lang="en-US" b="0" i="0" dirty="0">
                <a:latin typeface="Arial"/>
                <a:ea typeface="Arial"/>
                <a:cs typeface="Arial"/>
              </a:rPr>
              <a:t>​</a:t>
            </a:r>
          </a:p>
          <a:p>
            <a:pPr algn="just"/>
            <a:endParaRPr lang="en-US" dirty="0"/>
          </a:p>
          <a:p>
            <a:pPr algn="just">
              <a:buChar char="•"/>
            </a:pPr>
            <a:r>
              <a:rPr lang="en-US" b="0" i="0" u="none" strike="noStrike" dirty="0">
                <a:solidFill>
                  <a:srgbClr val="000000"/>
                </a:solidFill>
                <a:latin typeface="Arial"/>
                <a:ea typeface="Arial"/>
                <a:cs typeface="Arial"/>
              </a:rPr>
              <a:t>During holidays you can work full time, with no restriction on hours. You can find the</a:t>
            </a:r>
            <a:r>
              <a:rPr lang="en-US" dirty="0"/>
              <a:t> EGI</a:t>
            </a:r>
            <a:r>
              <a:rPr lang="en-US" b="0" i="0" u="none" strike="noStrike" dirty="0">
                <a:solidFill>
                  <a:srgbClr val="000000"/>
                </a:solidFill>
                <a:latin typeface="Arial"/>
                <a:ea typeface="Arial"/>
                <a:cs typeface="Arial"/>
              </a:rPr>
              <a:t> holidays on your timetables and on the student notice board.</a:t>
            </a:r>
            <a:r>
              <a:rPr lang="en-US" b="0" i="0" dirty="0">
                <a:latin typeface="Arial"/>
                <a:ea typeface="Arial"/>
                <a:cs typeface="Arial"/>
              </a:rPr>
              <a:t>​</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731"/>
        <p:cNvGrpSpPr/>
        <p:nvPr/>
      </p:nvGrpSpPr>
      <p:grpSpPr>
        <a:xfrm>
          <a:off x="0" y="0"/>
          <a:ext cx="0" cy="0"/>
          <a:chOff x="0" y="0"/>
          <a:chExt cx="0" cy="0"/>
        </a:xfrm>
      </p:grpSpPr>
      <p:sp>
        <p:nvSpPr>
          <p:cNvPr id="732" name="Shape 732"/>
          <p:cNvSpPr/>
          <p:nvPr/>
        </p:nvSpPr>
        <p:spPr>
          <a:xfrm>
            <a:off x="3274804" y="801339"/>
            <a:ext cx="5315151" cy="3530502"/>
          </a:xfrm>
          <a:prstGeom prst="rect">
            <a:avLst/>
          </a:prstGeom>
          <a:noFill/>
          <a:ln w="63500" cap="flat" cmpd="sng">
            <a:solidFill>
              <a:srgbClr val="E54632"/>
            </a:solidFill>
            <a:prstDash val="solid"/>
            <a:round/>
            <a:headEnd type="none" w="med" len="med"/>
            <a:tailEnd type="none" w="med" len="med"/>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733" name="Shape 733"/>
          <p:cNvSpPr txBox="1">
            <a:spLocks noGrp="1"/>
          </p:cNvSpPr>
          <p:nvPr>
            <p:ph type="title" idx="4294967295"/>
          </p:nvPr>
        </p:nvSpPr>
        <p:spPr>
          <a:xfrm>
            <a:off x="514350" y="1556493"/>
            <a:ext cx="2610038" cy="2017751"/>
          </a:xfrm>
          <a:prstGeom prst="rect">
            <a:avLst/>
          </a:prstGeom>
          <a:noFill/>
          <a:ln>
            <a:noFill/>
          </a:ln>
        </p:spPr>
        <p:txBody>
          <a:bodyPr wrap="square" lIns="91425" tIns="45700" rIns="91425" bIns="45700" anchor="ctr" anchorCtr="0">
            <a:noAutofit/>
          </a:bodyPr>
          <a:lstStyle/>
          <a:p>
            <a:pPr lvl="0" algn="ctr">
              <a:buClr>
                <a:srgbClr val="3F3F3F"/>
              </a:buClr>
              <a:buSzPct val="25000"/>
            </a:pPr>
            <a:r>
              <a:rPr lang="en" sz="2800" b="1" i="0" u="none" strike="noStrike" cap="none">
                <a:solidFill>
                  <a:srgbClr val="E54632"/>
                </a:solidFill>
                <a:sym typeface="Arial"/>
              </a:rPr>
              <a:t>Course </a:t>
            </a:r>
            <a:br>
              <a:rPr lang="en" sz="2800" b="1" i="0" u="none" strike="noStrike" cap="none">
                <a:solidFill>
                  <a:srgbClr val="E54632"/>
                </a:solidFill>
                <a:sym typeface="Arial"/>
              </a:rPr>
            </a:br>
            <a:r>
              <a:rPr lang="en" sz="2800" b="1">
                <a:solidFill>
                  <a:srgbClr val="3F3F3F"/>
                </a:solidFill>
              </a:rPr>
              <a:t>Progress</a:t>
            </a:r>
            <a:br>
              <a:rPr lang="en" sz="2800" b="1" i="0" u="none" strike="noStrike" cap="none">
                <a:solidFill>
                  <a:srgbClr val="595959"/>
                </a:solidFill>
                <a:sym typeface="Arial"/>
              </a:rPr>
            </a:br>
            <a:r>
              <a:rPr lang="en" sz="2800" b="1" i="0" u="none" strike="noStrike" cap="none">
                <a:solidFill>
                  <a:srgbClr val="595959"/>
                </a:solidFill>
                <a:sym typeface="Arial"/>
              </a:rPr>
              <a:t>Requirements</a:t>
            </a:r>
          </a:p>
        </p:txBody>
      </p:sp>
      <p:sp>
        <p:nvSpPr>
          <p:cNvPr id="734" name="Shape 734"/>
          <p:cNvSpPr/>
          <p:nvPr/>
        </p:nvSpPr>
        <p:spPr>
          <a:xfrm>
            <a:off x="3466379" y="928382"/>
            <a:ext cx="4932000" cy="3276416"/>
          </a:xfrm>
          <a:prstGeom prst="rect">
            <a:avLst/>
          </a:prstGeom>
          <a:noFill/>
          <a:ln>
            <a:noFill/>
          </a:ln>
        </p:spPr>
        <p:txBody>
          <a:bodyPr wrap="square" lIns="91425" tIns="45700" rIns="91425" bIns="45700" anchor="ctr" anchorCtr="0">
            <a:noAutofit/>
          </a:bodyPr>
          <a:lstStyle/>
          <a:p>
            <a:pPr lvl="1">
              <a:buChar char="•"/>
            </a:pPr>
            <a:r>
              <a:rPr lang="en-US" dirty="0">
                <a:solidFill>
                  <a:srgbClr val="3F3F3F"/>
                </a:solidFill>
              </a:rPr>
              <a:t>Students are required to maintain satisfactory course progress. This is a minimum of </a:t>
            </a:r>
            <a:r>
              <a:rPr lang="en-AU" dirty="0">
                <a:solidFill>
                  <a:srgbClr val="3F3F3F"/>
                </a:solidFill>
              </a:rPr>
              <a:t>passing </a:t>
            </a:r>
            <a:r>
              <a:rPr lang="en-US" dirty="0">
                <a:solidFill>
                  <a:srgbClr val="3F3F3F"/>
                </a:solidFill>
              </a:rPr>
              <a:t>50% of units during a study period.</a:t>
            </a:r>
            <a:r>
              <a:rPr lang="en-US" dirty="0"/>
              <a:t>​</a:t>
            </a:r>
          </a:p>
          <a:p>
            <a:r>
              <a:rPr lang="en-US" dirty="0"/>
              <a:t>​</a:t>
            </a:r>
          </a:p>
          <a:p>
            <a:pPr lvl="0">
              <a:buChar char="•"/>
            </a:pPr>
            <a:r>
              <a:rPr lang="en-US" dirty="0">
                <a:solidFill>
                  <a:srgbClr val="3F3F3F"/>
                </a:solidFill>
              </a:rPr>
              <a:t>“At Risk” behavior may interrupt your course progress. </a:t>
            </a:r>
            <a:r>
              <a:rPr lang="en-AU" dirty="0">
                <a:solidFill>
                  <a:srgbClr val="3F3F3F"/>
                </a:solidFill>
              </a:rPr>
              <a:t>Such as </a:t>
            </a:r>
            <a:r>
              <a:rPr lang="en-US" dirty="0">
                <a:solidFill>
                  <a:srgbClr val="3F3F3F"/>
                </a:solidFill>
              </a:rPr>
              <a:t>extended absences </a:t>
            </a:r>
            <a:r>
              <a:rPr lang="en-AU" dirty="0">
                <a:solidFill>
                  <a:srgbClr val="3F3F3F"/>
                </a:solidFill>
              </a:rPr>
              <a:t>and</a:t>
            </a:r>
            <a:r>
              <a:rPr lang="en-US" dirty="0">
                <a:solidFill>
                  <a:srgbClr val="3F3F3F"/>
                </a:solidFill>
              </a:rPr>
              <a:t> consecutive </a:t>
            </a:r>
            <a:r>
              <a:rPr lang="en-AU" dirty="0">
                <a:solidFill>
                  <a:srgbClr val="3F3F3F"/>
                </a:solidFill>
              </a:rPr>
              <a:t>failed units.</a:t>
            </a:r>
            <a:r>
              <a:rPr lang="en-US" dirty="0">
                <a:solidFill>
                  <a:srgbClr val="3F3F3F"/>
                </a:solidFill>
              </a:rPr>
              <a:t> Trainer</a:t>
            </a:r>
            <a:r>
              <a:rPr lang="en-AU" dirty="0">
                <a:solidFill>
                  <a:srgbClr val="3F3F3F"/>
                </a:solidFill>
              </a:rPr>
              <a:t>s also</a:t>
            </a:r>
            <a:r>
              <a:rPr lang="en-US" dirty="0">
                <a:solidFill>
                  <a:srgbClr val="3F3F3F"/>
                </a:solidFill>
              </a:rPr>
              <a:t> </a:t>
            </a:r>
            <a:r>
              <a:rPr lang="en-AU" dirty="0">
                <a:solidFill>
                  <a:srgbClr val="3F3F3F"/>
                </a:solidFill>
              </a:rPr>
              <a:t>monitor</a:t>
            </a:r>
            <a:r>
              <a:rPr lang="en-US" dirty="0">
                <a:solidFill>
                  <a:srgbClr val="3F3F3F"/>
                </a:solidFill>
              </a:rPr>
              <a:t>: student participation and classroom behavior. Warning</a:t>
            </a:r>
            <a:r>
              <a:rPr lang="en-AU" dirty="0">
                <a:solidFill>
                  <a:srgbClr val="3F3F3F"/>
                </a:solidFill>
              </a:rPr>
              <a:t>s</a:t>
            </a:r>
            <a:r>
              <a:rPr lang="en-US" dirty="0">
                <a:solidFill>
                  <a:srgbClr val="3F3F3F"/>
                </a:solidFill>
              </a:rPr>
              <a:t> may be issued in response.</a:t>
            </a:r>
            <a:r>
              <a:rPr lang="en-US" dirty="0"/>
              <a:t>​</a:t>
            </a:r>
          </a:p>
          <a:p>
            <a:r>
              <a:rPr lang="en-US" dirty="0"/>
              <a:t>​</a:t>
            </a:r>
          </a:p>
          <a:p>
            <a:pPr algn="l" rtl="0"/>
            <a:r>
              <a:rPr lang="en-US" b="0" i="0" dirty="0">
                <a:latin typeface="Arial"/>
              </a:rPr>
              <a:t>​</a:t>
            </a:r>
          </a:p>
        </p:txBody>
      </p:sp>
    </p:spTree>
    <p:extLst>
      <p:ext uri="{BB962C8B-B14F-4D97-AF65-F5344CB8AC3E}">
        <p14:creationId xmlns:p14="http://schemas.microsoft.com/office/powerpoint/2010/main" val="25246976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52"/>
        <p:cNvGrpSpPr/>
        <p:nvPr/>
      </p:nvGrpSpPr>
      <p:grpSpPr>
        <a:xfrm>
          <a:off x="0" y="0"/>
          <a:ext cx="0" cy="0"/>
          <a:chOff x="0" y="0"/>
          <a:chExt cx="0" cy="0"/>
        </a:xfrm>
      </p:grpSpPr>
      <p:sp>
        <p:nvSpPr>
          <p:cNvPr id="353" name="Shape 353"/>
          <p:cNvSpPr txBox="1">
            <a:spLocks noGrp="1"/>
          </p:cNvSpPr>
          <p:nvPr>
            <p:ph type="title"/>
          </p:nvPr>
        </p:nvSpPr>
        <p:spPr>
          <a:xfrm>
            <a:off x="336800" y="0"/>
            <a:ext cx="8807400" cy="884400"/>
          </a:xfrm>
          <a:prstGeom prst="rect">
            <a:avLst/>
          </a:prstGeom>
          <a:noFill/>
          <a:ln>
            <a:noFill/>
          </a:ln>
        </p:spPr>
        <p:txBody>
          <a:bodyPr wrap="square" lIns="91425" tIns="45700" rIns="91425" bIns="45700" anchor="ctr" anchorCtr="0">
            <a:noAutofit/>
          </a:bodyPr>
          <a:lstStyle/>
          <a:p>
            <a:pPr marL="0" marR="0" lvl="0" indent="0" algn="l" rtl="0">
              <a:spcBef>
                <a:spcPts val="0"/>
              </a:spcBef>
              <a:buClr>
                <a:srgbClr val="E54632"/>
              </a:buClr>
              <a:buSzPct val="25000"/>
              <a:buFont typeface="Arial"/>
              <a:buNone/>
            </a:pPr>
            <a:r>
              <a:rPr lang="en" sz="3600" b="1" i="0" u="none" strike="noStrike" cap="none">
                <a:solidFill>
                  <a:srgbClr val="E54632"/>
                </a:solidFill>
                <a:latin typeface="Arial"/>
                <a:ea typeface="Arial"/>
                <a:cs typeface="Arial"/>
                <a:sym typeface="Arial"/>
              </a:rPr>
              <a:t>Warning </a:t>
            </a:r>
            <a:r>
              <a:rPr lang="en" sz="3600" b="1" i="0" u="none" strike="noStrike" cap="none">
                <a:solidFill>
                  <a:srgbClr val="595959"/>
                </a:solidFill>
                <a:latin typeface="Arial"/>
                <a:ea typeface="Arial"/>
                <a:cs typeface="Arial"/>
                <a:sym typeface="Arial"/>
              </a:rPr>
              <a:t>Procedures</a:t>
            </a:r>
          </a:p>
        </p:txBody>
      </p:sp>
      <p:grpSp>
        <p:nvGrpSpPr>
          <p:cNvPr id="354" name="Shape 354"/>
          <p:cNvGrpSpPr/>
          <p:nvPr/>
        </p:nvGrpSpPr>
        <p:grpSpPr>
          <a:xfrm>
            <a:off x="4921001" y="1505443"/>
            <a:ext cx="3745916" cy="737825"/>
            <a:chOff x="1448935" y="4629157"/>
            <a:chExt cx="4886169" cy="982408"/>
          </a:xfrm>
        </p:grpSpPr>
        <p:sp>
          <p:nvSpPr>
            <p:cNvPr id="355" name="Shape 355"/>
            <p:cNvSpPr txBox="1"/>
            <p:nvPr/>
          </p:nvSpPr>
          <p:spPr>
            <a:xfrm>
              <a:off x="1448935" y="4965234"/>
              <a:ext cx="4886169" cy="646331"/>
            </a:xfrm>
            <a:prstGeom prst="rect">
              <a:avLst/>
            </a:prstGeom>
            <a:noFill/>
            <a:ln>
              <a:noFill/>
            </a:ln>
          </p:spPr>
          <p:txBody>
            <a:bodyPr wrap="square" lIns="91425" tIns="45700" rIns="91425" bIns="45700" anchor="t" anchorCtr="0">
              <a:noAutofit/>
            </a:bodyPr>
            <a:lstStyle/>
            <a:p>
              <a:pPr marL="0" marR="0" lvl="0" indent="0" algn="r" rtl="0">
                <a:spcBef>
                  <a:spcPts val="0"/>
                </a:spcBef>
                <a:buSzPct val="25000"/>
                <a:buNone/>
              </a:pPr>
              <a:r>
                <a:rPr lang="en" sz="1200" dirty="0">
                  <a:solidFill>
                    <a:srgbClr val="3F3F3F"/>
                  </a:solidFill>
                </a:rPr>
                <a:t>Submission of formal a</a:t>
              </a:r>
              <a:r>
                <a:rPr lang="en" sz="1200" dirty="0">
                  <a:solidFill>
                    <a:srgbClr val="3F3F3F"/>
                  </a:solidFill>
                  <a:latin typeface="Arial"/>
                  <a:ea typeface="Arial"/>
                  <a:cs typeface="Arial"/>
                  <a:sym typeface="Arial"/>
                </a:rPr>
                <a:t>ppeal withing 20 working days with supporting documents. </a:t>
              </a:r>
              <a:r>
                <a:rPr lang="en" sz="1200" dirty="0">
                  <a:solidFill>
                    <a:srgbClr val="3F3F3F"/>
                  </a:solidFill>
                </a:rPr>
                <a:t>I</a:t>
              </a:r>
              <a:r>
                <a:rPr lang="en" sz="1200" dirty="0">
                  <a:solidFill>
                    <a:srgbClr val="3F3F3F"/>
                  </a:solidFill>
                  <a:latin typeface="Arial"/>
                  <a:ea typeface="Arial"/>
                  <a:cs typeface="Arial"/>
                  <a:sym typeface="Arial"/>
                </a:rPr>
                <a:t>nterview with Director of Studies </a:t>
              </a:r>
              <a:r>
                <a:rPr lang="en-AU" sz="1200" dirty="0">
                  <a:solidFill>
                    <a:srgbClr val="3F3F3F"/>
                  </a:solidFill>
                  <a:latin typeface="Arial"/>
                  <a:ea typeface="Arial"/>
                  <a:cs typeface="Arial"/>
                  <a:sym typeface="Arial"/>
                </a:rPr>
                <a:t>required.</a:t>
              </a:r>
              <a:endParaRPr lang="en" sz="1200" dirty="0">
                <a:solidFill>
                  <a:srgbClr val="3F3F3F"/>
                </a:solidFill>
                <a:latin typeface="Arial"/>
                <a:ea typeface="Arial"/>
                <a:cs typeface="Arial"/>
                <a:sym typeface="Arial"/>
              </a:endParaRPr>
            </a:p>
          </p:txBody>
        </p:sp>
        <p:sp>
          <p:nvSpPr>
            <p:cNvPr id="356" name="Shape 356"/>
            <p:cNvSpPr txBox="1"/>
            <p:nvPr/>
          </p:nvSpPr>
          <p:spPr>
            <a:xfrm>
              <a:off x="1919090" y="4629157"/>
              <a:ext cx="3647460" cy="276999"/>
            </a:xfrm>
            <a:prstGeom prst="rect">
              <a:avLst/>
            </a:prstGeom>
            <a:noFill/>
            <a:ln>
              <a:noFill/>
            </a:ln>
          </p:spPr>
          <p:txBody>
            <a:bodyPr wrap="square" lIns="91425" tIns="45700" rIns="91425" bIns="45700" anchor="t" anchorCtr="0">
              <a:noAutofit/>
            </a:bodyPr>
            <a:lstStyle/>
            <a:p>
              <a:pPr marL="0" marR="0" lvl="0" indent="0" algn="r" rtl="0">
                <a:spcBef>
                  <a:spcPts val="0"/>
                </a:spcBef>
                <a:buSzPct val="25000"/>
                <a:buNone/>
              </a:pPr>
              <a:r>
                <a:rPr lang="en" sz="1200" b="1" dirty="0">
                  <a:solidFill>
                    <a:srgbClr val="3F3F3F"/>
                  </a:solidFill>
                  <a:latin typeface="Arial"/>
                  <a:ea typeface="Arial"/>
                  <a:cs typeface="Arial"/>
                  <a:sym typeface="Arial"/>
                </a:rPr>
                <a:t>Intention to </a:t>
              </a:r>
              <a:r>
                <a:rPr lang="en-AU" sz="1200" b="1" dirty="0">
                  <a:solidFill>
                    <a:srgbClr val="3F3F3F"/>
                  </a:solidFill>
                  <a:latin typeface="Arial"/>
                  <a:ea typeface="Arial"/>
                  <a:cs typeface="Arial"/>
                  <a:sym typeface="Arial"/>
                </a:rPr>
                <a:t>R</a:t>
              </a:r>
              <a:r>
                <a:rPr lang="en" sz="1200" b="1" dirty="0">
                  <a:solidFill>
                    <a:srgbClr val="3F3F3F"/>
                  </a:solidFill>
                  <a:latin typeface="Arial"/>
                  <a:ea typeface="Arial"/>
                  <a:cs typeface="Arial"/>
                  <a:sym typeface="Arial"/>
                </a:rPr>
                <a:t>eport </a:t>
              </a:r>
              <a:r>
                <a:rPr lang="en-AU" sz="1200" b="1" dirty="0">
                  <a:solidFill>
                    <a:srgbClr val="3F3F3F"/>
                  </a:solidFill>
                  <a:latin typeface="Arial"/>
                  <a:ea typeface="Arial"/>
                  <a:cs typeface="Arial"/>
                  <a:sym typeface="Arial"/>
                </a:rPr>
                <a:t>Stage</a:t>
              </a:r>
              <a:endParaRPr lang="en" sz="1200" b="1" dirty="0">
                <a:solidFill>
                  <a:srgbClr val="3F3F3F"/>
                </a:solidFill>
                <a:latin typeface="Arial"/>
                <a:ea typeface="Arial"/>
                <a:cs typeface="Arial"/>
                <a:sym typeface="Arial"/>
              </a:endParaRPr>
            </a:p>
          </p:txBody>
        </p:sp>
      </p:grpSp>
      <p:grpSp>
        <p:nvGrpSpPr>
          <p:cNvPr id="357" name="Shape 357"/>
          <p:cNvGrpSpPr/>
          <p:nvPr/>
        </p:nvGrpSpPr>
        <p:grpSpPr>
          <a:xfrm>
            <a:off x="2359427" y="2628900"/>
            <a:ext cx="4337900" cy="1759866"/>
            <a:chOff x="1676822" y="1935939"/>
            <a:chExt cx="4787369" cy="1942213"/>
          </a:xfrm>
        </p:grpSpPr>
        <p:grpSp>
          <p:nvGrpSpPr>
            <p:cNvPr id="358" name="Shape 358"/>
            <p:cNvGrpSpPr/>
            <p:nvPr/>
          </p:nvGrpSpPr>
          <p:grpSpPr>
            <a:xfrm rot="2700000">
              <a:off x="5168191" y="1359939"/>
              <a:ext cx="720000" cy="1872000"/>
              <a:chOff x="7526709" y="1059582"/>
              <a:chExt cx="720000" cy="1872000"/>
            </a:xfrm>
          </p:grpSpPr>
          <p:sp>
            <p:nvSpPr>
              <p:cNvPr id="359" name="Shape 359"/>
              <p:cNvSpPr/>
              <p:nvPr/>
            </p:nvSpPr>
            <p:spPr>
              <a:xfrm>
                <a:off x="7526709" y="1059582"/>
                <a:ext cx="720000" cy="1872000"/>
              </a:xfrm>
              <a:prstGeom prst="roundRect">
                <a:avLst>
                  <a:gd name="adj" fmla="val 50000"/>
                </a:avLst>
              </a:prstGeom>
              <a:solidFill>
                <a:srgbClr val="E54632">
                  <a:alpha val="74901"/>
                </a:srgbClr>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360" name="Shape 360"/>
              <p:cNvSpPr/>
              <p:nvPr/>
            </p:nvSpPr>
            <p:spPr>
              <a:xfrm>
                <a:off x="7526709" y="1059582"/>
                <a:ext cx="720000" cy="720000"/>
              </a:xfrm>
              <a:prstGeom prst="ellipse">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grpSp>
        <p:grpSp>
          <p:nvGrpSpPr>
            <p:cNvPr id="361" name="Shape 361"/>
            <p:cNvGrpSpPr/>
            <p:nvPr/>
          </p:nvGrpSpPr>
          <p:grpSpPr>
            <a:xfrm rot="5400000">
              <a:off x="2252822" y="2582152"/>
              <a:ext cx="720000" cy="1872000"/>
              <a:chOff x="6228184" y="1851750"/>
              <a:chExt cx="720000" cy="1872000"/>
            </a:xfrm>
          </p:grpSpPr>
          <p:sp>
            <p:nvSpPr>
              <p:cNvPr id="362" name="Shape 362"/>
              <p:cNvSpPr/>
              <p:nvPr/>
            </p:nvSpPr>
            <p:spPr>
              <a:xfrm>
                <a:off x="6228184" y="1851750"/>
                <a:ext cx="720000" cy="1872000"/>
              </a:xfrm>
              <a:prstGeom prst="roundRect">
                <a:avLst>
                  <a:gd name="adj" fmla="val 50000"/>
                </a:avLst>
              </a:prstGeom>
              <a:solidFill>
                <a:srgbClr val="E54632">
                  <a:alpha val="40000"/>
                </a:srgbClr>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363" name="Shape 363"/>
              <p:cNvSpPr/>
              <p:nvPr/>
            </p:nvSpPr>
            <p:spPr>
              <a:xfrm>
                <a:off x="6228184" y="3003750"/>
                <a:ext cx="720000" cy="720000"/>
              </a:xfrm>
              <a:prstGeom prst="ellipse">
                <a:avLst/>
              </a:prstGeom>
              <a:solidFill>
                <a:srgbClr val="E54632">
                  <a:alpha val="60000"/>
                </a:srgbClr>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grpSp>
        <p:sp>
          <p:nvSpPr>
            <p:cNvPr id="364" name="Shape 364"/>
            <p:cNvSpPr/>
            <p:nvPr/>
          </p:nvSpPr>
          <p:spPr>
            <a:xfrm rot="5400000">
              <a:off x="4201501" y="1762891"/>
              <a:ext cx="720000" cy="1872002"/>
            </a:xfrm>
            <a:prstGeom prst="roundRect">
              <a:avLst>
                <a:gd name="adj" fmla="val 50000"/>
              </a:avLst>
            </a:prstGeom>
            <a:solidFill>
              <a:srgbClr val="E54632">
                <a:alpha val="64705"/>
              </a:srgbClr>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365" name="Shape 365"/>
            <p:cNvSpPr/>
            <p:nvPr/>
          </p:nvSpPr>
          <p:spPr>
            <a:xfrm rot="2700000">
              <a:off x="3227400" y="2173161"/>
              <a:ext cx="720000" cy="1872000"/>
            </a:xfrm>
            <a:prstGeom prst="roundRect">
              <a:avLst>
                <a:gd name="adj" fmla="val 50000"/>
              </a:avLst>
            </a:prstGeom>
            <a:solidFill>
              <a:srgbClr val="E54632">
                <a:alpha val="54901"/>
              </a:srgbClr>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grpSp>
      <p:grpSp>
        <p:nvGrpSpPr>
          <p:cNvPr id="369" name="Shape 369"/>
          <p:cNvGrpSpPr/>
          <p:nvPr/>
        </p:nvGrpSpPr>
        <p:grpSpPr>
          <a:xfrm>
            <a:off x="3003477" y="2336934"/>
            <a:ext cx="2442239" cy="849442"/>
            <a:chOff x="1553150" y="4566023"/>
            <a:chExt cx="4398426" cy="849442"/>
          </a:xfrm>
        </p:grpSpPr>
        <p:sp>
          <p:nvSpPr>
            <p:cNvPr id="370" name="Shape 370"/>
            <p:cNvSpPr txBox="1"/>
            <p:nvPr/>
          </p:nvSpPr>
          <p:spPr>
            <a:xfrm>
              <a:off x="1553150" y="4769134"/>
              <a:ext cx="4398426" cy="646331"/>
            </a:xfrm>
            <a:prstGeom prst="rect">
              <a:avLst/>
            </a:prstGeom>
            <a:noFill/>
            <a:ln>
              <a:noFill/>
            </a:ln>
          </p:spPr>
          <p:txBody>
            <a:bodyPr wrap="square" lIns="91425" tIns="45700" rIns="91425" bIns="45700" anchor="t" anchorCtr="0">
              <a:noAutofit/>
            </a:bodyPr>
            <a:lstStyle/>
            <a:p>
              <a:pPr marL="0" marR="0" lvl="0" indent="0" algn="r" rtl="0">
                <a:spcBef>
                  <a:spcPts val="0"/>
                </a:spcBef>
                <a:buSzPct val="25000"/>
                <a:buNone/>
              </a:pPr>
              <a:r>
                <a:rPr lang="en" sz="1200" dirty="0">
                  <a:solidFill>
                    <a:srgbClr val="3F3F3F"/>
                  </a:solidFill>
                </a:rPr>
                <a:t>I</a:t>
              </a:r>
              <a:r>
                <a:rPr lang="en" sz="1200" dirty="0">
                  <a:solidFill>
                    <a:srgbClr val="3F3F3F"/>
                  </a:solidFill>
                  <a:latin typeface="Arial"/>
                  <a:ea typeface="Arial"/>
                  <a:cs typeface="Arial"/>
                  <a:sym typeface="Arial"/>
                </a:rPr>
                <a:t>nterview with Academic Manager/</a:t>
              </a:r>
              <a:r>
                <a:rPr lang="en-AU" sz="1200" dirty="0">
                  <a:solidFill>
                    <a:srgbClr val="3F3F3F"/>
                  </a:solidFill>
                </a:rPr>
                <a:t>Lead Trainer required</a:t>
              </a:r>
              <a:r>
                <a:rPr lang="en" sz="1200" dirty="0">
                  <a:solidFill>
                    <a:srgbClr val="3F3F3F"/>
                  </a:solidFill>
                  <a:latin typeface="Arial"/>
                  <a:ea typeface="Arial"/>
                  <a:cs typeface="Arial"/>
                  <a:sym typeface="Arial"/>
                </a:rPr>
                <a:t>.</a:t>
              </a:r>
            </a:p>
          </p:txBody>
        </p:sp>
        <p:sp>
          <p:nvSpPr>
            <p:cNvPr id="371" name="Shape 371"/>
            <p:cNvSpPr txBox="1"/>
            <p:nvPr/>
          </p:nvSpPr>
          <p:spPr>
            <a:xfrm>
              <a:off x="2280274" y="4566023"/>
              <a:ext cx="3647458" cy="276999"/>
            </a:xfrm>
            <a:prstGeom prst="rect">
              <a:avLst/>
            </a:prstGeom>
            <a:noFill/>
            <a:ln>
              <a:noFill/>
            </a:ln>
          </p:spPr>
          <p:txBody>
            <a:bodyPr wrap="square" lIns="91425" tIns="45700" rIns="91425" bIns="45700" anchor="t" anchorCtr="0">
              <a:noAutofit/>
            </a:bodyPr>
            <a:lstStyle/>
            <a:p>
              <a:pPr marL="0" marR="0" lvl="0" indent="0" algn="r" rtl="0">
                <a:spcBef>
                  <a:spcPts val="0"/>
                </a:spcBef>
                <a:buSzPct val="25000"/>
                <a:buNone/>
              </a:pPr>
              <a:r>
                <a:rPr lang="en" sz="1200" b="1" dirty="0">
                  <a:solidFill>
                    <a:srgbClr val="3F3F3F"/>
                  </a:solidFill>
                  <a:latin typeface="Arial"/>
                  <a:ea typeface="Arial"/>
                  <a:cs typeface="Arial"/>
                  <a:sym typeface="Arial"/>
                </a:rPr>
                <a:t>2</a:t>
              </a:r>
              <a:r>
                <a:rPr lang="en" sz="1200" b="1" baseline="30000" dirty="0">
                  <a:solidFill>
                    <a:srgbClr val="3F3F3F"/>
                  </a:solidFill>
                  <a:latin typeface="Arial"/>
                  <a:ea typeface="Arial"/>
                  <a:cs typeface="Arial"/>
                  <a:sym typeface="Arial"/>
                </a:rPr>
                <a:t>nd</a:t>
              </a:r>
              <a:r>
                <a:rPr lang="en" sz="1200" b="1" dirty="0">
                  <a:solidFill>
                    <a:srgbClr val="3F3F3F"/>
                  </a:solidFill>
                  <a:latin typeface="Arial"/>
                  <a:ea typeface="Arial"/>
                  <a:cs typeface="Arial"/>
                  <a:sym typeface="Arial"/>
                </a:rPr>
                <a:t> Warning </a:t>
              </a:r>
              <a:r>
                <a:rPr lang="en-AU" sz="1200" b="1" dirty="0">
                  <a:solidFill>
                    <a:srgbClr val="3F3F3F"/>
                  </a:solidFill>
                </a:rPr>
                <a:t>S</a:t>
              </a:r>
              <a:r>
                <a:rPr lang="en-AU" sz="1200" b="1" dirty="0">
                  <a:solidFill>
                    <a:srgbClr val="3F3F3F"/>
                  </a:solidFill>
                  <a:latin typeface="Arial"/>
                  <a:ea typeface="Arial"/>
                  <a:cs typeface="Arial"/>
                  <a:sym typeface="Arial"/>
                </a:rPr>
                <a:t>tage</a:t>
              </a:r>
              <a:endParaRPr lang="en" sz="1200" b="1" dirty="0">
                <a:solidFill>
                  <a:srgbClr val="3F3F3F"/>
                </a:solidFill>
                <a:latin typeface="Arial"/>
                <a:ea typeface="Arial"/>
                <a:cs typeface="Arial"/>
                <a:sym typeface="Arial"/>
              </a:endParaRPr>
            </a:p>
          </p:txBody>
        </p:sp>
      </p:grpSp>
      <p:grpSp>
        <p:nvGrpSpPr>
          <p:cNvPr id="375" name="Shape 375"/>
          <p:cNvGrpSpPr/>
          <p:nvPr/>
        </p:nvGrpSpPr>
        <p:grpSpPr>
          <a:xfrm>
            <a:off x="472966" y="3091015"/>
            <a:ext cx="3197095" cy="836071"/>
            <a:chOff x="117838" y="4568587"/>
            <a:chExt cx="5757908" cy="836071"/>
          </a:xfrm>
        </p:grpSpPr>
        <p:sp>
          <p:nvSpPr>
            <p:cNvPr id="376" name="Shape 376"/>
            <p:cNvSpPr txBox="1"/>
            <p:nvPr/>
          </p:nvSpPr>
          <p:spPr>
            <a:xfrm>
              <a:off x="117838" y="4758327"/>
              <a:ext cx="5757908" cy="646331"/>
            </a:xfrm>
            <a:prstGeom prst="rect">
              <a:avLst/>
            </a:prstGeom>
            <a:noFill/>
            <a:ln>
              <a:noFill/>
            </a:ln>
          </p:spPr>
          <p:txBody>
            <a:bodyPr wrap="square" lIns="91425" tIns="45700" rIns="91425" bIns="45700" anchor="t" anchorCtr="0">
              <a:noAutofit/>
            </a:bodyPr>
            <a:lstStyle/>
            <a:p>
              <a:pPr marL="0" marR="0" lvl="0" indent="0" algn="r" rtl="0">
                <a:spcBef>
                  <a:spcPts val="0"/>
                </a:spcBef>
                <a:buSzPct val="25000"/>
                <a:buNone/>
              </a:pPr>
              <a:r>
                <a:rPr lang="en" sz="1200" dirty="0">
                  <a:solidFill>
                    <a:srgbClr val="3F3F3F"/>
                  </a:solidFill>
                </a:rPr>
                <a:t>A</a:t>
              </a:r>
              <a:r>
                <a:rPr lang="en" sz="1200" dirty="0">
                  <a:solidFill>
                    <a:srgbClr val="3F3F3F"/>
                  </a:solidFill>
                  <a:latin typeface="Arial"/>
                  <a:ea typeface="Arial"/>
                  <a:cs typeface="Arial"/>
                  <a:sym typeface="Arial"/>
                </a:rPr>
                <a:t>utomati</a:t>
              </a:r>
              <a:r>
                <a:rPr lang="en-AU" sz="1200" dirty="0">
                  <a:solidFill>
                    <a:srgbClr val="3F3F3F"/>
                  </a:solidFill>
                  <a:latin typeface="Arial"/>
                  <a:ea typeface="Arial"/>
                  <a:cs typeface="Arial"/>
                  <a:sym typeface="Arial"/>
                </a:rPr>
                <a:t>c</a:t>
              </a:r>
              <a:r>
                <a:rPr lang="en" sz="1200" dirty="0">
                  <a:solidFill>
                    <a:srgbClr val="3F3F3F"/>
                  </a:solidFill>
                  <a:latin typeface="Arial"/>
                  <a:ea typeface="Arial"/>
                  <a:cs typeface="Arial"/>
                  <a:sym typeface="Arial"/>
                </a:rPr>
                <a:t> allocation to workshop and </a:t>
              </a:r>
            </a:p>
            <a:p>
              <a:pPr lvl="0" algn="r">
                <a:buSzPct val="25000"/>
              </a:pPr>
              <a:r>
                <a:rPr lang="en-AU" sz="1200" dirty="0">
                  <a:solidFill>
                    <a:srgbClr val="3F3F3F"/>
                  </a:solidFill>
                  <a:latin typeface="Arial"/>
                  <a:ea typeface="Arial"/>
                  <a:cs typeface="Arial"/>
                  <a:sym typeface="Arial"/>
                </a:rPr>
                <a:t>I</a:t>
              </a:r>
              <a:r>
                <a:rPr lang="en" sz="1200" dirty="0">
                  <a:solidFill>
                    <a:srgbClr val="3F3F3F"/>
                  </a:solidFill>
                  <a:latin typeface="Arial"/>
                  <a:ea typeface="Arial"/>
                  <a:cs typeface="Arial"/>
                  <a:sym typeface="Arial"/>
                </a:rPr>
                <a:t>nterview </a:t>
              </a:r>
              <a:r>
                <a:rPr lang="en-AU" sz="1200" dirty="0">
                  <a:solidFill>
                    <a:srgbClr val="3F3F3F"/>
                  </a:solidFill>
                  <a:latin typeface="Arial"/>
                  <a:ea typeface="Arial"/>
                  <a:cs typeface="Arial"/>
                  <a:sym typeface="Arial"/>
                </a:rPr>
                <a:t>with </a:t>
              </a:r>
              <a:r>
                <a:rPr lang="en-AU" sz="1200" dirty="0">
                  <a:solidFill>
                    <a:srgbClr val="3F3F3F"/>
                  </a:solidFill>
                </a:rPr>
                <a:t>Intervention officer</a:t>
              </a:r>
              <a:r>
                <a:rPr lang="en" sz="1200" dirty="0">
                  <a:solidFill>
                    <a:srgbClr val="3F3F3F"/>
                  </a:solidFill>
                  <a:latin typeface="Arial"/>
                  <a:ea typeface="Arial"/>
                  <a:cs typeface="Arial"/>
                  <a:sym typeface="Arial"/>
                </a:rPr>
                <a:t> </a:t>
              </a:r>
              <a:r>
                <a:rPr lang="en-AU" sz="1200" dirty="0">
                  <a:solidFill>
                    <a:srgbClr val="3F3F3F"/>
                  </a:solidFill>
                  <a:latin typeface="Arial"/>
                  <a:ea typeface="Arial"/>
                  <a:cs typeface="Arial"/>
                  <a:sym typeface="Arial"/>
                </a:rPr>
                <a:t>required.</a:t>
              </a:r>
              <a:r>
                <a:rPr lang="en" sz="1200" dirty="0">
                  <a:solidFill>
                    <a:srgbClr val="3F3F3F"/>
                  </a:solidFill>
                  <a:latin typeface="Arial"/>
                  <a:ea typeface="Arial"/>
                  <a:cs typeface="Arial"/>
                  <a:sym typeface="Arial"/>
                </a:rPr>
                <a:t> </a:t>
              </a:r>
            </a:p>
          </p:txBody>
        </p:sp>
        <p:sp>
          <p:nvSpPr>
            <p:cNvPr id="377" name="Shape 377"/>
            <p:cNvSpPr txBox="1"/>
            <p:nvPr/>
          </p:nvSpPr>
          <p:spPr>
            <a:xfrm>
              <a:off x="2228287" y="4568587"/>
              <a:ext cx="3647459" cy="276999"/>
            </a:xfrm>
            <a:prstGeom prst="rect">
              <a:avLst/>
            </a:prstGeom>
            <a:noFill/>
            <a:ln>
              <a:noFill/>
            </a:ln>
          </p:spPr>
          <p:txBody>
            <a:bodyPr wrap="square" lIns="91425" tIns="45700" rIns="91425" bIns="45700" anchor="t" anchorCtr="0">
              <a:noAutofit/>
            </a:bodyPr>
            <a:lstStyle/>
            <a:p>
              <a:pPr marL="0" marR="0" lvl="0" indent="0" algn="r" rtl="0">
                <a:spcBef>
                  <a:spcPts val="0"/>
                </a:spcBef>
                <a:buSzPct val="25000"/>
                <a:buNone/>
              </a:pPr>
              <a:r>
                <a:rPr lang="en" sz="1200" b="1" dirty="0">
                  <a:solidFill>
                    <a:srgbClr val="3F3F3F"/>
                  </a:solidFill>
                  <a:latin typeface="Arial"/>
                  <a:ea typeface="Arial"/>
                  <a:cs typeface="Arial"/>
                  <a:sym typeface="Arial"/>
                </a:rPr>
                <a:t>1</a:t>
              </a:r>
              <a:r>
                <a:rPr lang="en" sz="1200" b="1" baseline="30000" dirty="0">
                  <a:solidFill>
                    <a:srgbClr val="3F3F3F"/>
                  </a:solidFill>
                  <a:latin typeface="Arial"/>
                  <a:ea typeface="Arial"/>
                  <a:cs typeface="Arial"/>
                  <a:sym typeface="Arial"/>
                </a:rPr>
                <a:t>st</a:t>
              </a:r>
              <a:r>
                <a:rPr lang="en" sz="1200" b="1" dirty="0">
                  <a:solidFill>
                    <a:srgbClr val="3F3F3F"/>
                  </a:solidFill>
                  <a:latin typeface="Arial"/>
                  <a:ea typeface="Arial"/>
                  <a:cs typeface="Arial"/>
                  <a:sym typeface="Arial"/>
                </a:rPr>
                <a:t> Warning </a:t>
              </a:r>
              <a:r>
                <a:rPr lang="en-AU" sz="1200" b="1" dirty="0">
                  <a:solidFill>
                    <a:srgbClr val="3F3F3F"/>
                  </a:solidFill>
                  <a:latin typeface="Arial"/>
                  <a:ea typeface="Arial"/>
                  <a:cs typeface="Arial"/>
                  <a:sym typeface="Arial"/>
                </a:rPr>
                <a:t>Stage</a:t>
              </a:r>
              <a:endParaRPr lang="en" sz="1200" b="1" dirty="0">
                <a:solidFill>
                  <a:srgbClr val="3F3F3F"/>
                </a:solidFill>
                <a:latin typeface="Arial"/>
                <a:ea typeface="Arial"/>
                <a:cs typeface="Arial"/>
                <a:sym typeface="Arial"/>
              </a:endParaRPr>
            </a:p>
          </p:txBody>
        </p:sp>
      </p:grpSp>
      <p:grpSp>
        <p:nvGrpSpPr>
          <p:cNvPr id="378" name="Shape 378"/>
          <p:cNvGrpSpPr/>
          <p:nvPr/>
        </p:nvGrpSpPr>
        <p:grpSpPr>
          <a:xfrm>
            <a:off x="-125491" y="3785474"/>
            <a:ext cx="2475565" cy="841622"/>
            <a:chOff x="1887651" y="4411188"/>
            <a:chExt cx="4458446" cy="841622"/>
          </a:xfrm>
        </p:grpSpPr>
        <p:sp>
          <p:nvSpPr>
            <p:cNvPr id="379" name="Shape 379"/>
            <p:cNvSpPr txBox="1"/>
            <p:nvPr/>
          </p:nvSpPr>
          <p:spPr>
            <a:xfrm>
              <a:off x="1887651" y="4606479"/>
              <a:ext cx="4458446" cy="646331"/>
            </a:xfrm>
            <a:prstGeom prst="rect">
              <a:avLst/>
            </a:prstGeom>
            <a:noFill/>
            <a:ln>
              <a:noFill/>
            </a:ln>
          </p:spPr>
          <p:txBody>
            <a:bodyPr wrap="square" lIns="91425" tIns="45700" rIns="91425" bIns="45700" anchor="t" anchorCtr="0">
              <a:noAutofit/>
            </a:bodyPr>
            <a:lstStyle/>
            <a:p>
              <a:pPr marL="0" marR="0" lvl="0" indent="0" algn="r" rtl="0">
                <a:spcBef>
                  <a:spcPts val="0"/>
                </a:spcBef>
                <a:buSzPct val="25000"/>
                <a:buNone/>
              </a:pPr>
              <a:r>
                <a:rPr lang="en" sz="1200" dirty="0">
                  <a:solidFill>
                    <a:srgbClr val="3F3F3F"/>
                  </a:solidFill>
                  <a:latin typeface="Arial"/>
                  <a:ea typeface="Arial"/>
                  <a:cs typeface="Arial"/>
                  <a:sym typeface="Arial"/>
                </a:rPr>
                <a:t>Failing to meet visa conditions, payment of fees.   </a:t>
              </a:r>
            </a:p>
          </p:txBody>
        </p:sp>
        <p:sp>
          <p:nvSpPr>
            <p:cNvPr id="380" name="Shape 380"/>
            <p:cNvSpPr txBox="1"/>
            <p:nvPr/>
          </p:nvSpPr>
          <p:spPr>
            <a:xfrm>
              <a:off x="2629889" y="4411188"/>
              <a:ext cx="3647459" cy="276999"/>
            </a:xfrm>
            <a:prstGeom prst="rect">
              <a:avLst/>
            </a:prstGeom>
            <a:noFill/>
            <a:ln>
              <a:noFill/>
            </a:ln>
          </p:spPr>
          <p:txBody>
            <a:bodyPr wrap="square" lIns="91425" tIns="45700" rIns="91425" bIns="45700" anchor="t" anchorCtr="0">
              <a:noAutofit/>
            </a:bodyPr>
            <a:lstStyle/>
            <a:p>
              <a:pPr marL="0" marR="0" lvl="0" indent="0" algn="r" rtl="0">
                <a:spcBef>
                  <a:spcPts val="0"/>
                </a:spcBef>
                <a:buSzPct val="25000"/>
                <a:buNone/>
              </a:pPr>
              <a:r>
                <a:rPr lang="en" sz="1200" b="1" dirty="0">
                  <a:solidFill>
                    <a:srgbClr val="3F3F3F"/>
                  </a:solidFill>
                  <a:latin typeface="Arial"/>
                  <a:ea typeface="Arial"/>
                  <a:cs typeface="Arial"/>
                  <a:sym typeface="Arial"/>
                </a:rPr>
                <a:t>At Risk Stage</a:t>
              </a:r>
            </a:p>
          </p:txBody>
        </p:sp>
      </p:grpSp>
      <p:sp>
        <p:nvSpPr>
          <p:cNvPr id="381" name="Shape 381"/>
          <p:cNvSpPr/>
          <p:nvPr/>
        </p:nvSpPr>
        <p:spPr>
          <a:xfrm>
            <a:off x="5341907" y="3181350"/>
            <a:ext cx="325602" cy="328322"/>
          </a:xfrm>
          <a:custGeom>
            <a:avLst/>
            <a:gdLst/>
            <a:ahLst/>
            <a:cxnLst/>
            <a:rect l="0" t="0" r="0" b="0"/>
            <a:pathLst>
              <a:path w="120000" h="120000" extrusionOk="0">
                <a:moveTo>
                  <a:pt x="65274" y="39473"/>
                </a:moveTo>
                <a:cubicBezTo>
                  <a:pt x="53599" y="36371"/>
                  <a:pt x="41599" y="43242"/>
                  <a:pt x="38470" y="54820"/>
                </a:cubicBezTo>
                <a:cubicBezTo>
                  <a:pt x="35342" y="66398"/>
                  <a:pt x="42270" y="78299"/>
                  <a:pt x="53945" y="81402"/>
                </a:cubicBezTo>
                <a:cubicBezTo>
                  <a:pt x="65620" y="84504"/>
                  <a:pt x="77621" y="77633"/>
                  <a:pt x="80749" y="66055"/>
                </a:cubicBezTo>
                <a:cubicBezTo>
                  <a:pt x="83877" y="54477"/>
                  <a:pt x="76949" y="42576"/>
                  <a:pt x="65274" y="39473"/>
                </a:cubicBezTo>
                <a:close/>
                <a:moveTo>
                  <a:pt x="69168" y="25060"/>
                </a:moveTo>
                <a:cubicBezTo>
                  <a:pt x="88870" y="30296"/>
                  <a:pt x="100561" y="50379"/>
                  <a:pt x="95282" y="69917"/>
                </a:cubicBezTo>
                <a:cubicBezTo>
                  <a:pt x="90003" y="89455"/>
                  <a:pt x="69753" y="101050"/>
                  <a:pt x="50051" y="95815"/>
                </a:cubicBezTo>
                <a:cubicBezTo>
                  <a:pt x="30350" y="90579"/>
                  <a:pt x="18658" y="70496"/>
                  <a:pt x="23937" y="50958"/>
                </a:cubicBezTo>
                <a:cubicBezTo>
                  <a:pt x="29216" y="31420"/>
                  <a:pt x="49467" y="19825"/>
                  <a:pt x="69168" y="25060"/>
                </a:cubicBezTo>
                <a:close/>
                <a:moveTo>
                  <a:pt x="70584" y="19819"/>
                </a:moveTo>
                <a:cubicBezTo>
                  <a:pt x="47964" y="13808"/>
                  <a:pt x="24713" y="27121"/>
                  <a:pt x="18652" y="49554"/>
                </a:cubicBezTo>
                <a:cubicBezTo>
                  <a:pt x="12591" y="71987"/>
                  <a:pt x="26015" y="95045"/>
                  <a:pt x="48635" y="101056"/>
                </a:cubicBezTo>
                <a:cubicBezTo>
                  <a:pt x="71255" y="107067"/>
                  <a:pt x="94506" y="93754"/>
                  <a:pt x="100567" y="71321"/>
                </a:cubicBezTo>
                <a:cubicBezTo>
                  <a:pt x="106628" y="48888"/>
                  <a:pt x="93204" y="25830"/>
                  <a:pt x="70584" y="19819"/>
                </a:cubicBezTo>
                <a:close/>
                <a:moveTo>
                  <a:pt x="120000" y="28418"/>
                </a:moveTo>
                <a:lnTo>
                  <a:pt x="119819" y="29085"/>
                </a:lnTo>
                <a:lnTo>
                  <a:pt x="119636" y="28804"/>
                </a:lnTo>
                <a:close/>
                <a:moveTo>
                  <a:pt x="84120" y="4683"/>
                </a:moveTo>
                <a:lnTo>
                  <a:pt x="83867" y="19572"/>
                </a:lnTo>
                <a:lnTo>
                  <a:pt x="83406" y="19449"/>
                </a:lnTo>
                <a:cubicBezTo>
                  <a:pt x="87163" y="21546"/>
                  <a:pt x="90559" y="24117"/>
                  <a:pt x="93431" y="27166"/>
                </a:cubicBezTo>
                <a:lnTo>
                  <a:pt x="106796" y="23870"/>
                </a:lnTo>
                <a:lnTo>
                  <a:pt x="115363" y="39849"/>
                </a:lnTo>
                <a:lnTo>
                  <a:pt x="105840" y="48364"/>
                </a:lnTo>
                <a:cubicBezTo>
                  <a:pt x="107034" y="52676"/>
                  <a:pt x="107596" y="57191"/>
                  <a:pt x="107394" y="61781"/>
                </a:cubicBezTo>
                <a:lnTo>
                  <a:pt x="119289" y="68330"/>
                </a:lnTo>
                <a:lnTo>
                  <a:pt x="114566" y="85810"/>
                </a:lnTo>
                <a:lnTo>
                  <a:pt x="100132" y="85570"/>
                </a:lnTo>
                <a:cubicBezTo>
                  <a:pt x="98307" y="88594"/>
                  <a:pt x="96096" y="91321"/>
                  <a:pt x="93619" y="93756"/>
                </a:cubicBezTo>
                <a:lnTo>
                  <a:pt x="98359" y="106025"/>
                </a:lnTo>
                <a:lnTo>
                  <a:pt x="83411" y="116405"/>
                </a:lnTo>
                <a:lnTo>
                  <a:pt x="72073" y="106643"/>
                </a:lnTo>
                <a:lnTo>
                  <a:pt x="73453" y="105685"/>
                </a:lnTo>
                <a:cubicBezTo>
                  <a:pt x="69110" y="107079"/>
                  <a:pt x="64517" y="107749"/>
                  <a:pt x="59835" y="107723"/>
                </a:cubicBezTo>
                <a:lnTo>
                  <a:pt x="52963" y="119999"/>
                </a:lnTo>
                <a:lnTo>
                  <a:pt x="35336" y="115316"/>
                </a:lnTo>
                <a:lnTo>
                  <a:pt x="35574" y="101277"/>
                </a:lnTo>
                <a:cubicBezTo>
                  <a:pt x="31839" y="99165"/>
                  <a:pt x="28466" y="96583"/>
                  <a:pt x="25614" y="93529"/>
                </a:cubicBezTo>
                <a:lnTo>
                  <a:pt x="25843" y="94015"/>
                </a:lnTo>
                <a:lnTo>
                  <a:pt x="11102" y="96847"/>
                </a:lnTo>
                <a:lnTo>
                  <a:pt x="3390" y="80445"/>
                </a:lnTo>
                <a:lnTo>
                  <a:pt x="13359" y="72429"/>
                </a:lnTo>
                <a:cubicBezTo>
                  <a:pt x="12295" y="68561"/>
                  <a:pt x="11739" y="64530"/>
                  <a:pt x="11738" y="60428"/>
                </a:cubicBezTo>
                <a:lnTo>
                  <a:pt x="0" y="53965"/>
                </a:lnTo>
                <a:lnTo>
                  <a:pt x="4723" y="36484"/>
                </a:lnTo>
                <a:lnTo>
                  <a:pt x="18174" y="36709"/>
                </a:lnTo>
                <a:cubicBezTo>
                  <a:pt x="19999" y="33515"/>
                  <a:pt x="22203" y="30603"/>
                  <a:pt x="24696" y="27997"/>
                </a:cubicBezTo>
                <a:lnTo>
                  <a:pt x="20190" y="14215"/>
                </a:lnTo>
                <a:lnTo>
                  <a:pt x="35666" y="4625"/>
                </a:lnTo>
                <a:lnTo>
                  <a:pt x="46473" y="14962"/>
                </a:lnTo>
                <a:lnTo>
                  <a:pt x="46365" y="15030"/>
                </a:lnTo>
                <a:cubicBezTo>
                  <a:pt x="50613" y="13704"/>
                  <a:pt x="55098" y="13091"/>
                  <a:pt x="59667" y="13141"/>
                </a:cubicBezTo>
                <a:lnTo>
                  <a:pt x="59206" y="13018"/>
                </a:lnTo>
                <a:lnTo>
                  <a:pt x="66493" y="0"/>
                </a:lnTo>
                <a:close/>
              </a:path>
            </a:pathLst>
          </a:custGeom>
          <a:solidFill>
            <a:schemeClr val="lt1"/>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382" name="Shape 382"/>
          <p:cNvSpPr/>
          <p:nvPr/>
        </p:nvSpPr>
        <p:spPr>
          <a:xfrm>
            <a:off x="4328304" y="3181350"/>
            <a:ext cx="292564" cy="273865"/>
          </a:xfrm>
          <a:custGeom>
            <a:avLst/>
            <a:gdLst/>
            <a:ahLst/>
            <a:cxnLst/>
            <a:rect l="0" t="0" r="0" b="0"/>
            <a:pathLst>
              <a:path w="120000" h="120000" extrusionOk="0">
                <a:moveTo>
                  <a:pt x="58392" y="109921"/>
                </a:moveTo>
                <a:cubicBezTo>
                  <a:pt x="58392" y="109945"/>
                  <a:pt x="61607" y="110494"/>
                  <a:pt x="61607" y="109921"/>
                </a:cubicBezTo>
                <a:lnTo>
                  <a:pt x="61607" y="109851"/>
                </a:lnTo>
                <a:cubicBezTo>
                  <a:pt x="80929" y="103093"/>
                  <a:pt x="90538" y="98937"/>
                  <a:pt x="110790" y="107213"/>
                </a:cubicBezTo>
                <a:lnTo>
                  <a:pt x="111142" y="20850"/>
                </a:lnTo>
                <a:lnTo>
                  <a:pt x="105743" y="20850"/>
                </a:lnTo>
                <a:cubicBezTo>
                  <a:pt x="105821" y="46504"/>
                  <a:pt x="105899" y="72157"/>
                  <a:pt x="105976" y="97811"/>
                </a:cubicBezTo>
                <a:cubicBezTo>
                  <a:pt x="91995" y="91718"/>
                  <a:pt x="76016" y="96522"/>
                  <a:pt x="61607" y="109411"/>
                </a:cubicBezTo>
                <a:lnTo>
                  <a:pt x="61607" y="20850"/>
                </a:lnTo>
                <a:lnTo>
                  <a:pt x="61607" y="17030"/>
                </a:lnTo>
                <a:lnTo>
                  <a:pt x="61607" y="15907"/>
                </a:lnTo>
                <a:cubicBezTo>
                  <a:pt x="70238" y="5918"/>
                  <a:pt x="78364" y="83"/>
                  <a:pt x="89113" y="0"/>
                </a:cubicBezTo>
                <a:cubicBezTo>
                  <a:pt x="93999" y="-36"/>
                  <a:pt x="99427" y="1114"/>
                  <a:pt x="105691" y="3604"/>
                </a:cubicBezTo>
                <a:cubicBezTo>
                  <a:pt x="105705" y="8079"/>
                  <a:pt x="105718" y="12555"/>
                  <a:pt x="105732" y="17030"/>
                </a:cubicBezTo>
                <a:lnTo>
                  <a:pt x="115580" y="16954"/>
                </a:lnTo>
                <a:lnTo>
                  <a:pt x="115580" y="29213"/>
                </a:lnTo>
                <a:lnTo>
                  <a:pt x="120000" y="29213"/>
                </a:lnTo>
                <a:lnTo>
                  <a:pt x="120000" y="120000"/>
                </a:lnTo>
                <a:lnTo>
                  <a:pt x="0" y="120000"/>
                </a:lnTo>
                <a:lnTo>
                  <a:pt x="0" y="29213"/>
                </a:lnTo>
                <a:lnTo>
                  <a:pt x="3795" y="29213"/>
                </a:lnTo>
                <a:lnTo>
                  <a:pt x="3795" y="16954"/>
                </a:lnTo>
                <a:lnTo>
                  <a:pt x="14267" y="17030"/>
                </a:lnTo>
                <a:cubicBezTo>
                  <a:pt x="14281" y="12555"/>
                  <a:pt x="14294" y="8079"/>
                  <a:pt x="14308" y="3604"/>
                </a:cubicBezTo>
                <a:cubicBezTo>
                  <a:pt x="20572" y="1114"/>
                  <a:pt x="26000" y="-36"/>
                  <a:pt x="30886" y="0"/>
                </a:cubicBezTo>
                <a:cubicBezTo>
                  <a:pt x="41635" y="83"/>
                  <a:pt x="49761" y="5918"/>
                  <a:pt x="58392" y="15907"/>
                </a:cubicBezTo>
                <a:lnTo>
                  <a:pt x="58392" y="17030"/>
                </a:lnTo>
                <a:lnTo>
                  <a:pt x="58392" y="20850"/>
                </a:lnTo>
                <a:lnTo>
                  <a:pt x="58392" y="109411"/>
                </a:lnTo>
                <a:cubicBezTo>
                  <a:pt x="43983" y="96522"/>
                  <a:pt x="28004" y="91718"/>
                  <a:pt x="14023" y="97811"/>
                </a:cubicBezTo>
                <a:lnTo>
                  <a:pt x="14256" y="20850"/>
                </a:lnTo>
                <a:lnTo>
                  <a:pt x="8857" y="20850"/>
                </a:lnTo>
                <a:lnTo>
                  <a:pt x="8504" y="106459"/>
                </a:lnTo>
                <a:cubicBezTo>
                  <a:pt x="28638" y="97578"/>
                  <a:pt x="40064" y="103903"/>
                  <a:pt x="58392" y="109851"/>
                </a:cubicBezTo>
              </a:path>
            </a:pathLst>
          </a:custGeom>
          <a:solidFill>
            <a:schemeClr val="lt1"/>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383" name="Shape 383"/>
          <p:cNvSpPr/>
          <p:nvPr/>
        </p:nvSpPr>
        <p:spPr>
          <a:xfrm>
            <a:off x="2524125" y="3924300"/>
            <a:ext cx="347107" cy="204177"/>
          </a:xfrm>
          <a:custGeom>
            <a:avLst/>
            <a:gdLst/>
            <a:ahLst/>
            <a:cxnLst/>
            <a:rect l="0" t="0" r="0" b="0"/>
            <a:pathLst>
              <a:path w="120000" h="120000" extrusionOk="0">
                <a:moveTo>
                  <a:pt x="49325" y="0"/>
                </a:moveTo>
                <a:cubicBezTo>
                  <a:pt x="57674" y="0"/>
                  <a:pt x="65058" y="7019"/>
                  <a:pt x="69179" y="18219"/>
                </a:cubicBezTo>
                <a:cubicBezTo>
                  <a:pt x="71776" y="14188"/>
                  <a:pt x="75252" y="11987"/>
                  <a:pt x="79031" y="11987"/>
                </a:cubicBezTo>
                <a:cubicBezTo>
                  <a:pt x="87238" y="11987"/>
                  <a:pt x="94019" y="22369"/>
                  <a:pt x="94791" y="35895"/>
                </a:cubicBezTo>
                <a:cubicBezTo>
                  <a:pt x="94933" y="35750"/>
                  <a:pt x="95076" y="35747"/>
                  <a:pt x="95220" y="35747"/>
                </a:cubicBezTo>
                <a:cubicBezTo>
                  <a:pt x="108905" y="35747"/>
                  <a:pt x="120000" y="54608"/>
                  <a:pt x="120000" y="77873"/>
                </a:cubicBezTo>
                <a:cubicBezTo>
                  <a:pt x="120000" y="99840"/>
                  <a:pt x="110109" y="117880"/>
                  <a:pt x="97485" y="119805"/>
                </a:cubicBezTo>
                <a:lnTo>
                  <a:pt x="97485" y="120000"/>
                </a:lnTo>
                <a:lnTo>
                  <a:pt x="95220" y="120000"/>
                </a:lnTo>
                <a:lnTo>
                  <a:pt x="27654" y="120000"/>
                </a:lnTo>
                <a:lnTo>
                  <a:pt x="27654" y="119685"/>
                </a:lnTo>
                <a:cubicBezTo>
                  <a:pt x="26712" y="119904"/>
                  <a:pt x="25752" y="120000"/>
                  <a:pt x="24779" y="120000"/>
                </a:cubicBezTo>
                <a:cubicBezTo>
                  <a:pt x="11094" y="120000"/>
                  <a:pt x="0" y="101139"/>
                  <a:pt x="0" y="77873"/>
                </a:cubicBezTo>
                <a:cubicBezTo>
                  <a:pt x="0" y="54608"/>
                  <a:pt x="11094" y="35747"/>
                  <a:pt x="24779" y="35747"/>
                </a:cubicBezTo>
                <a:lnTo>
                  <a:pt x="25282" y="35920"/>
                </a:lnTo>
                <a:cubicBezTo>
                  <a:pt x="26617" y="15537"/>
                  <a:pt x="36904" y="0"/>
                  <a:pt x="49325" y="0"/>
                </a:cubicBezTo>
                <a:close/>
              </a:path>
            </a:pathLst>
          </a:custGeom>
          <a:solidFill>
            <a:schemeClr val="lt1"/>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384" name="Shape 384"/>
          <p:cNvSpPr/>
          <p:nvPr/>
        </p:nvSpPr>
        <p:spPr>
          <a:xfrm>
            <a:off x="3608357" y="3924300"/>
            <a:ext cx="262122" cy="261356"/>
          </a:xfrm>
          <a:custGeom>
            <a:avLst/>
            <a:gdLst/>
            <a:ahLst/>
            <a:cxnLst/>
            <a:rect l="0" t="0" r="0" b="0"/>
            <a:pathLst>
              <a:path w="120000" h="120000" extrusionOk="0">
                <a:moveTo>
                  <a:pt x="26666" y="100217"/>
                </a:moveTo>
                <a:cubicBezTo>
                  <a:pt x="25193" y="100217"/>
                  <a:pt x="24000" y="101415"/>
                  <a:pt x="24000" y="102892"/>
                </a:cubicBezTo>
                <a:cubicBezTo>
                  <a:pt x="24000" y="104369"/>
                  <a:pt x="25193" y="105566"/>
                  <a:pt x="26666" y="105566"/>
                </a:cubicBezTo>
                <a:lnTo>
                  <a:pt x="93333" y="105566"/>
                </a:lnTo>
                <a:cubicBezTo>
                  <a:pt x="94806" y="105566"/>
                  <a:pt x="96000" y="104369"/>
                  <a:pt x="96000" y="102892"/>
                </a:cubicBezTo>
                <a:cubicBezTo>
                  <a:pt x="96000" y="101415"/>
                  <a:pt x="94806" y="100217"/>
                  <a:pt x="93333" y="100217"/>
                </a:cubicBezTo>
                <a:close/>
                <a:moveTo>
                  <a:pt x="26666" y="87913"/>
                </a:moveTo>
                <a:cubicBezTo>
                  <a:pt x="25193" y="87913"/>
                  <a:pt x="24000" y="89111"/>
                  <a:pt x="24000" y="90588"/>
                </a:cubicBezTo>
                <a:cubicBezTo>
                  <a:pt x="24000" y="92065"/>
                  <a:pt x="25193" y="93262"/>
                  <a:pt x="26666" y="93262"/>
                </a:cubicBezTo>
                <a:lnTo>
                  <a:pt x="93333" y="93262"/>
                </a:lnTo>
                <a:cubicBezTo>
                  <a:pt x="94806" y="93262"/>
                  <a:pt x="96000" y="92065"/>
                  <a:pt x="96000" y="90588"/>
                </a:cubicBezTo>
                <a:cubicBezTo>
                  <a:pt x="96000" y="89111"/>
                  <a:pt x="94806" y="87913"/>
                  <a:pt x="93333" y="87913"/>
                </a:cubicBezTo>
                <a:close/>
                <a:moveTo>
                  <a:pt x="26666" y="75609"/>
                </a:moveTo>
                <a:cubicBezTo>
                  <a:pt x="25193" y="75609"/>
                  <a:pt x="24000" y="76806"/>
                  <a:pt x="24000" y="78284"/>
                </a:cubicBezTo>
                <a:cubicBezTo>
                  <a:pt x="24000" y="79761"/>
                  <a:pt x="25193" y="80958"/>
                  <a:pt x="26666" y="80958"/>
                </a:cubicBezTo>
                <a:lnTo>
                  <a:pt x="93333" y="80958"/>
                </a:lnTo>
                <a:cubicBezTo>
                  <a:pt x="94806" y="80958"/>
                  <a:pt x="96000" y="79761"/>
                  <a:pt x="96000" y="78284"/>
                </a:cubicBezTo>
                <a:cubicBezTo>
                  <a:pt x="96000" y="76806"/>
                  <a:pt x="94806" y="75609"/>
                  <a:pt x="93333" y="75609"/>
                </a:cubicBezTo>
                <a:close/>
                <a:moveTo>
                  <a:pt x="26666" y="63305"/>
                </a:moveTo>
                <a:cubicBezTo>
                  <a:pt x="25193" y="63305"/>
                  <a:pt x="24000" y="64502"/>
                  <a:pt x="24000" y="65979"/>
                </a:cubicBezTo>
                <a:cubicBezTo>
                  <a:pt x="24000" y="67457"/>
                  <a:pt x="25193" y="68654"/>
                  <a:pt x="26666" y="68654"/>
                </a:cubicBezTo>
                <a:lnTo>
                  <a:pt x="93333" y="68654"/>
                </a:lnTo>
                <a:cubicBezTo>
                  <a:pt x="94806" y="68654"/>
                  <a:pt x="96000" y="67457"/>
                  <a:pt x="96000" y="65979"/>
                </a:cubicBezTo>
                <a:cubicBezTo>
                  <a:pt x="96000" y="64502"/>
                  <a:pt x="94806" y="63305"/>
                  <a:pt x="93333" y="63305"/>
                </a:cubicBezTo>
                <a:close/>
                <a:moveTo>
                  <a:pt x="26666" y="51001"/>
                </a:moveTo>
                <a:cubicBezTo>
                  <a:pt x="25193" y="51001"/>
                  <a:pt x="24000" y="52198"/>
                  <a:pt x="24000" y="53675"/>
                </a:cubicBezTo>
                <a:cubicBezTo>
                  <a:pt x="24000" y="55152"/>
                  <a:pt x="25193" y="56350"/>
                  <a:pt x="26666" y="56350"/>
                </a:cubicBezTo>
                <a:lnTo>
                  <a:pt x="93333" y="56350"/>
                </a:lnTo>
                <a:cubicBezTo>
                  <a:pt x="94806" y="56350"/>
                  <a:pt x="96000" y="55152"/>
                  <a:pt x="96000" y="53675"/>
                </a:cubicBezTo>
                <a:cubicBezTo>
                  <a:pt x="96000" y="52198"/>
                  <a:pt x="94806" y="51001"/>
                  <a:pt x="93333" y="51001"/>
                </a:cubicBezTo>
                <a:close/>
                <a:moveTo>
                  <a:pt x="26666" y="38697"/>
                </a:moveTo>
                <a:cubicBezTo>
                  <a:pt x="25193" y="38697"/>
                  <a:pt x="24000" y="39894"/>
                  <a:pt x="24000" y="41371"/>
                </a:cubicBezTo>
                <a:cubicBezTo>
                  <a:pt x="24000" y="42848"/>
                  <a:pt x="25193" y="44046"/>
                  <a:pt x="26666" y="44046"/>
                </a:cubicBezTo>
                <a:lnTo>
                  <a:pt x="93333" y="44046"/>
                </a:lnTo>
                <a:cubicBezTo>
                  <a:pt x="94806" y="44046"/>
                  <a:pt x="96000" y="42848"/>
                  <a:pt x="96000" y="41371"/>
                </a:cubicBezTo>
                <a:cubicBezTo>
                  <a:pt x="96000" y="39894"/>
                  <a:pt x="94806" y="38697"/>
                  <a:pt x="93333" y="38697"/>
                </a:cubicBezTo>
                <a:close/>
                <a:moveTo>
                  <a:pt x="0" y="11366"/>
                </a:moveTo>
                <a:lnTo>
                  <a:pt x="6739" y="11366"/>
                </a:lnTo>
                <a:lnTo>
                  <a:pt x="6739" y="17459"/>
                </a:lnTo>
                <a:cubicBezTo>
                  <a:pt x="6739" y="22260"/>
                  <a:pt x="10619" y="26151"/>
                  <a:pt x="15405" y="26151"/>
                </a:cubicBezTo>
                <a:cubicBezTo>
                  <a:pt x="20192" y="26151"/>
                  <a:pt x="24072" y="22260"/>
                  <a:pt x="24072" y="17459"/>
                </a:cubicBezTo>
                <a:lnTo>
                  <a:pt x="24072" y="11366"/>
                </a:lnTo>
                <a:lnTo>
                  <a:pt x="29716" y="11366"/>
                </a:lnTo>
                <a:lnTo>
                  <a:pt x="29716" y="17459"/>
                </a:lnTo>
                <a:cubicBezTo>
                  <a:pt x="29716" y="22260"/>
                  <a:pt x="33597" y="26151"/>
                  <a:pt x="38383" y="26151"/>
                </a:cubicBezTo>
                <a:cubicBezTo>
                  <a:pt x="43170" y="26151"/>
                  <a:pt x="47050" y="22260"/>
                  <a:pt x="47050" y="17459"/>
                </a:cubicBezTo>
                <a:lnTo>
                  <a:pt x="47050" y="11366"/>
                </a:lnTo>
                <a:lnTo>
                  <a:pt x="52694" y="11366"/>
                </a:lnTo>
                <a:lnTo>
                  <a:pt x="52694" y="17459"/>
                </a:lnTo>
                <a:cubicBezTo>
                  <a:pt x="52694" y="22260"/>
                  <a:pt x="56574" y="26151"/>
                  <a:pt x="61361" y="26151"/>
                </a:cubicBezTo>
                <a:cubicBezTo>
                  <a:pt x="66147" y="26151"/>
                  <a:pt x="70028" y="22260"/>
                  <a:pt x="70028" y="17459"/>
                </a:cubicBezTo>
                <a:lnTo>
                  <a:pt x="70028" y="11366"/>
                </a:lnTo>
                <a:lnTo>
                  <a:pt x="75672" y="11366"/>
                </a:lnTo>
                <a:lnTo>
                  <a:pt x="75672" y="17459"/>
                </a:lnTo>
                <a:cubicBezTo>
                  <a:pt x="75672" y="22260"/>
                  <a:pt x="79552" y="26151"/>
                  <a:pt x="84339" y="26151"/>
                </a:cubicBezTo>
                <a:cubicBezTo>
                  <a:pt x="89125" y="26151"/>
                  <a:pt x="93005" y="22260"/>
                  <a:pt x="93005" y="17459"/>
                </a:cubicBezTo>
                <a:lnTo>
                  <a:pt x="93005" y="11366"/>
                </a:lnTo>
                <a:lnTo>
                  <a:pt x="98650" y="11366"/>
                </a:lnTo>
                <a:lnTo>
                  <a:pt x="98650" y="17459"/>
                </a:lnTo>
                <a:cubicBezTo>
                  <a:pt x="98650" y="22259"/>
                  <a:pt x="102530" y="26151"/>
                  <a:pt x="107316" y="26151"/>
                </a:cubicBezTo>
                <a:cubicBezTo>
                  <a:pt x="112103" y="26151"/>
                  <a:pt x="115983" y="22259"/>
                  <a:pt x="115983" y="17459"/>
                </a:cubicBezTo>
                <a:lnTo>
                  <a:pt x="115983" y="11366"/>
                </a:lnTo>
                <a:lnTo>
                  <a:pt x="120000" y="11366"/>
                </a:lnTo>
                <a:lnTo>
                  <a:pt x="120000" y="120000"/>
                </a:lnTo>
                <a:lnTo>
                  <a:pt x="0" y="120000"/>
                </a:lnTo>
                <a:close/>
                <a:moveTo>
                  <a:pt x="15405" y="0"/>
                </a:moveTo>
                <a:cubicBezTo>
                  <a:pt x="17983" y="0"/>
                  <a:pt x="20072" y="2095"/>
                  <a:pt x="20072" y="4680"/>
                </a:cubicBezTo>
                <a:lnTo>
                  <a:pt x="20072" y="18051"/>
                </a:lnTo>
                <a:cubicBezTo>
                  <a:pt x="20072" y="20636"/>
                  <a:pt x="17983" y="22732"/>
                  <a:pt x="15405" y="22732"/>
                </a:cubicBezTo>
                <a:cubicBezTo>
                  <a:pt x="12828" y="22732"/>
                  <a:pt x="10739" y="20636"/>
                  <a:pt x="10739" y="18051"/>
                </a:cubicBezTo>
                <a:lnTo>
                  <a:pt x="10739" y="4680"/>
                </a:lnTo>
                <a:cubicBezTo>
                  <a:pt x="10739" y="2095"/>
                  <a:pt x="12828" y="0"/>
                  <a:pt x="15405" y="0"/>
                </a:cubicBezTo>
                <a:close/>
                <a:moveTo>
                  <a:pt x="38383" y="0"/>
                </a:moveTo>
                <a:cubicBezTo>
                  <a:pt x="40960" y="0"/>
                  <a:pt x="43050" y="2095"/>
                  <a:pt x="43050" y="4680"/>
                </a:cubicBezTo>
                <a:lnTo>
                  <a:pt x="43050" y="18051"/>
                </a:lnTo>
                <a:cubicBezTo>
                  <a:pt x="43050" y="20636"/>
                  <a:pt x="40960" y="22732"/>
                  <a:pt x="38383" y="22732"/>
                </a:cubicBezTo>
                <a:cubicBezTo>
                  <a:pt x="35806" y="22732"/>
                  <a:pt x="33716" y="20636"/>
                  <a:pt x="33716" y="18051"/>
                </a:cubicBezTo>
                <a:lnTo>
                  <a:pt x="33716" y="4680"/>
                </a:lnTo>
                <a:cubicBezTo>
                  <a:pt x="33716" y="2095"/>
                  <a:pt x="35806" y="0"/>
                  <a:pt x="38383" y="0"/>
                </a:cubicBezTo>
                <a:close/>
                <a:moveTo>
                  <a:pt x="61361" y="0"/>
                </a:moveTo>
                <a:cubicBezTo>
                  <a:pt x="63938" y="0"/>
                  <a:pt x="66028" y="2095"/>
                  <a:pt x="66028" y="4680"/>
                </a:cubicBezTo>
                <a:lnTo>
                  <a:pt x="66028" y="18051"/>
                </a:lnTo>
                <a:cubicBezTo>
                  <a:pt x="66028" y="20636"/>
                  <a:pt x="63938" y="22731"/>
                  <a:pt x="61361" y="22731"/>
                </a:cubicBezTo>
                <a:cubicBezTo>
                  <a:pt x="58784" y="22731"/>
                  <a:pt x="56694" y="20636"/>
                  <a:pt x="56694" y="18051"/>
                </a:cubicBezTo>
                <a:lnTo>
                  <a:pt x="56694" y="4680"/>
                </a:lnTo>
                <a:cubicBezTo>
                  <a:pt x="56694" y="2095"/>
                  <a:pt x="58784" y="0"/>
                  <a:pt x="61361" y="0"/>
                </a:cubicBezTo>
                <a:close/>
                <a:moveTo>
                  <a:pt x="84339" y="0"/>
                </a:moveTo>
                <a:cubicBezTo>
                  <a:pt x="86916" y="0"/>
                  <a:pt x="89005" y="2095"/>
                  <a:pt x="89005" y="4680"/>
                </a:cubicBezTo>
                <a:lnTo>
                  <a:pt x="89005" y="18051"/>
                </a:lnTo>
                <a:cubicBezTo>
                  <a:pt x="89005" y="20636"/>
                  <a:pt x="86916" y="22731"/>
                  <a:pt x="84339" y="22731"/>
                </a:cubicBezTo>
                <a:cubicBezTo>
                  <a:pt x="81761" y="22731"/>
                  <a:pt x="79672" y="20636"/>
                  <a:pt x="79672" y="18051"/>
                </a:cubicBezTo>
                <a:lnTo>
                  <a:pt x="79672" y="4680"/>
                </a:lnTo>
                <a:cubicBezTo>
                  <a:pt x="79672" y="2095"/>
                  <a:pt x="81761" y="0"/>
                  <a:pt x="84339" y="0"/>
                </a:cubicBezTo>
                <a:close/>
                <a:moveTo>
                  <a:pt x="107316" y="0"/>
                </a:moveTo>
                <a:cubicBezTo>
                  <a:pt x="109894" y="0"/>
                  <a:pt x="111983" y="2095"/>
                  <a:pt x="111983" y="4680"/>
                </a:cubicBezTo>
                <a:lnTo>
                  <a:pt x="111983" y="18051"/>
                </a:lnTo>
                <a:cubicBezTo>
                  <a:pt x="111983" y="20636"/>
                  <a:pt x="109894" y="22731"/>
                  <a:pt x="107316" y="22731"/>
                </a:cubicBezTo>
                <a:cubicBezTo>
                  <a:pt x="104739" y="22731"/>
                  <a:pt x="102650" y="20636"/>
                  <a:pt x="102650" y="18051"/>
                </a:cubicBezTo>
                <a:lnTo>
                  <a:pt x="102650" y="4680"/>
                </a:lnTo>
                <a:cubicBezTo>
                  <a:pt x="102650" y="2095"/>
                  <a:pt x="104739" y="0"/>
                  <a:pt x="107316" y="0"/>
                </a:cubicBezTo>
                <a:close/>
              </a:path>
            </a:pathLst>
          </a:custGeom>
          <a:solidFill>
            <a:schemeClr val="lt1"/>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385" name="Shape 385"/>
          <p:cNvSpPr/>
          <p:nvPr/>
        </p:nvSpPr>
        <p:spPr>
          <a:xfrm>
            <a:off x="6076950" y="2419350"/>
            <a:ext cx="310864" cy="310864"/>
          </a:xfrm>
          <a:custGeom>
            <a:avLst/>
            <a:gdLst/>
            <a:ahLst/>
            <a:cxnLst/>
            <a:rect l="0" t="0" r="0" b="0"/>
            <a:pathLst>
              <a:path w="120000" h="120000" extrusionOk="0">
                <a:moveTo>
                  <a:pt x="52419" y="72135"/>
                </a:moveTo>
                <a:lnTo>
                  <a:pt x="31039" y="106364"/>
                </a:lnTo>
                <a:cubicBezTo>
                  <a:pt x="48614" y="117343"/>
                  <a:pt x="70886" y="117439"/>
                  <a:pt x="88556" y="106615"/>
                </a:cubicBezTo>
                <a:lnTo>
                  <a:pt x="67470" y="72194"/>
                </a:lnTo>
                <a:cubicBezTo>
                  <a:pt x="65314" y="73574"/>
                  <a:pt x="62747" y="74346"/>
                  <a:pt x="60000" y="74346"/>
                </a:cubicBezTo>
                <a:cubicBezTo>
                  <a:pt x="57208" y="74346"/>
                  <a:pt x="54602" y="73548"/>
                  <a:pt x="52419" y="72135"/>
                </a:cubicBezTo>
                <a:close/>
                <a:moveTo>
                  <a:pt x="60000" y="50036"/>
                </a:moveTo>
                <a:cubicBezTo>
                  <a:pt x="54497" y="50036"/>
                  <a:pt x="50036" y="54497"/>
                  <a:pt x="50036" y="60000"/>
                </a:cubicBezTo>
                <a:cubicBezTo>
                  <a:pt x="50036" y="65503"/>
                  <a:pt x="54497" y="69964"/>
                  <a:pt x="60000" y="69964"/>
                </a:cubicBezTo>
                <a:cubicBezTo>
                  <a:pt x="65503" y="69964"/>
                  <a:pt x="69964" y="65503"/>
                  <a:pt x="69964" y="60000"/>
                </a:cubicBezTo>
                <a:cubicBezTo>
                  <a:pt x="69964" y="54497"/>
                  <a:pt x="65503" y="50036"/>
                  <a:pt x="60000" y="50036"/>
                </a:cubicBezTo>
                <a:close/>
                <a:moveTo>
                  <a:pt x="86091" y="11961"/>
                </a:moveTo>
                <a:lnTo>
                  <a:pt x="66816" y="47449"/>
                </a:lnTo>
                <a:cubicBezTo>
                  <a:pt x="71315" y="49821"/>
                  <a:pt x="74346" y="54556"/>
                  <a:pt x="74346" y="60000"/>
                </a:cubicBezTo>
                <a:lnTo>
                  <a:pt x="74296" y="60496"/>
                </a:lnTo>
                <a:lnTo>
                  <a:pt x="114633" y="61898"/>
                </a:lnTo>
                <a:cubicBezTo>
                  <a:pt x="115353" y="41188"/>
                  <a:pt x="104301" y="21852"/>
                  <a:pt x="86091" y="11961"/>
                </a:cubicBezTo>
                <a:close/>
                <a:moveTo>
                  <a:pt x="34327" y="11736"/>
                </a:moveTo>
                <a:cubicBezTo>
                  <a:pt x="16032" y="21468"/>
                  <a:pt x="4812" y="40707"/>
                  <a:pt x="5351" y="61423"/>
                </a:cubicBezTo>
                <a:lnTo>
                  <a:pt x="45691" y="60372"/>
                </a:lnTo>
                <a:cubicBezTo>
                  <a:pt x="45655" y="60249"/>
                  <a:pt x="45653" y="60124"/>
                  <a:pt x="45653" y="60000"/>
                </a:cubicBezTo>
                <a:cubicBezTo>
                  <a:pt x="45653" y="54512"/>
                  <a:pt x="48734" y="49744"/>
                  <a:pt x="53292" y="47390"/>
                </a:cubicBezTo>
                <a:close/>
                <a:moveTo>
                  <a:pt x="60000" y="0"/>
                </a:moveTo>
                <a:cubicBezTo>
                  <a:pt x="93137" y="0"/>
                  <a:pt x="120000" y="26862"/>
                  <a:pt x="120000" y="60000"/>
                </a:cubicBezTo>
                <a:cubicBezTo>
                  <a:pt x="120000" y="93137"/>
                  <a:pt x="93137" y="120000"/>
                  <a:pt x="60000" y="120000"/>
                </a:cubicBezTo>
                <a:cubicBezTo>
                  <a:pt x="26862" y="120000"/>
                  <a:pt x="0" y="93137"/>
                  <a:pt x="0" y="60000"/>
                </a:cubicBezTo>
                <a:cubicBezTo>
                  <a:pt x="0" y="26862"/>
                  <a:pt x="26862" y="0"/>
                  <a:pt x="60000" y="0"/>
                </a:cubicBezTo>
                <a:close/>
              </a:path>
            </a:pathLst>
          </a:custGeom>
          <a:solidFill>
            <a:schemeClr val="lt1"/>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731"/>
        <p:cNvGrpSpPr/>
        <p:nvPr/>
      </p:nvGrpSpPr>
      <p:grpSpPr>
        <a:xfrm>
          <a:off x="0" y="0"/>
          <a:ext cx="0" cy="0"/>
          <a:chOff x="0" y="0"/>
          <a:chExt cx="0" cy="0"/>
        </a:xfrm>
      </p:grpSpPr>
      <p:sp>
        <p:nvSpPr>
          <p:cNvPr id="732" name="Shape 732"/>
          <p:cNvSpPr/>
          <p:nvPr/>
        </p:nvSpPr>
        <p:spPr>
          <a:xfrm>
            <a:off x="3553739" y="771525"/>
            <a:ext cx="5315151" cy="3530502"/>
          </a:xfrm>
          <a:prstGeom prst="rect">
            <a:avLst/>
          </a:prstGeom>
          <a:noFill/>
          <a:ln w="63500" cap="flat" cmpd="sng">
            <a:solidFill>
              <a:srgbClr val="E54632"/>
            </a:solidFill>
            <a:prstDash val="solid"/>
            <a:round/>
            <a:headEnd type="none" w="med" len="med"/>
            <a:tailEnd type="none" w="med" len="med"/>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733" name="Shape 733"/>
          <p:cNvSpPr txBox="1">
            <a:spLocks noGrp="1"/>
          </p:cNvSpPr>
          <p:nvPr>
            <p:ph type="title" idx="4294967295"/>
          </p:nvPr>
        </p:nvSpPr>
        <p:spPr>
          <a:xfrm>
            <a:off x="209566" y="1514475"/>
            <a:ext cx="3168131" cy="2496520"/>
          </a:xfrm>
          <a:prstGeom prst="rect">
            <a:avLst/>
          </a:prstGeom>
          <a:noFill/>
          <a:ln>
            <a:noFill/>
          </a:ln>
        </p:spPr>
        <p:txBody>
          <a:bodyPr wrap="square" lIns="91425" tIns="45700" rIns="91425" bIns="45700" anchor="ctr" anchorCtr="0">
            <a:noAutofit/>
          </a:bodyPr>
          <a:lstStyle/>
          <a:p>
            <a:pPr algn="ctr"/>
            <a:r>
              <a:rPr lang="en" sz="3200" b="1" dirty="0">
                <a:solidFill>
                  <a:srgbClr val="595959"/>
                </a:solidFill>
              </a:rPr>
              <a:t>Satisfy</a:t>
            </a:r>
            <a:br>
              <a:rPr lang="en-US" dirty="0">
                <a:solidFill>
                  <a:schemeClr val="tx1"/>
                </a:solidFill>
              </a:rPr>
            </a:br>
            <a:r>
              <a:rPr lang="en" sz="3200" b="1" dirty="0">
                <a:solidFill>
                  <a:srgbClr val="595959"/>
                </a:solidFill>
              </a:rPr>
              <a:t>your </a:t>
            </a:r>
            <a:br>
              <a:rPr lang="en-US" dirty="0">
                <a:solidFill>
                  <a:schemeClr val="tx1"/>
                </a:solidFill>
              </a:rPr>
            </a:br>
            <a:r>
              <a:rPr lang="en" sz="3200" b="1" i="0" u="none" strike="noStrike" cap="none" dirty="0">
                <a:solidFill>
                  <a:srgbClr val="595959"/>
                </a:solidFill>
                <a:sym typeface="Arial"/>
              </a:rPr>
              <a:t>Student</a:t>
            </a:r>
            <a:br>
              <a:rPr lang="en-US" dirty="0">
                <a:solidFill>
                  <a:schemeClr val="tx1"/>
                </a:solidFill>
              </a:rPr>
            </a:br>
            <a:r>
              <a:rPr lang="en" sz="3200" b="1" i="0" u="none" strike="noStrike" cap="none" dirty="0">
                <a:solidFill>
                  <a:srgbClr val="595959"/>
                </a:solidFill>
                <a:sym typeface="Arial"/>
              </a:rPr>
              <a:t>Visa</a:t>
            </a:r>
            <a:br>
              <a:rPr lang="en-US" dirty="0">
                <a:solidFill>
                  <a:schemeClr val="tx1"/>
                </a:solidFill>
              </a:rPr>
            </a:br>
            <a:r>
              <a:rPr lang="en" sz="3200" b="1" dirty="0">
                <a:solidFill>
                  <a:srgbClr val="595959"/>
                </a:solidFill>
              </a:rPr>
              <a:t>Requirement</a:t>
            </a:r>
            <a:r>
              <a:rPr lang="en-AU" sz="3200" b="1" dirty="0">
                <a:solidFill>
                  <a:srgbClr val="595959"/>
                </a:solidFill>
              </a:rPr>
              <a:t>s!!</a:t>
            </a:r>
            <a:endParaRPr lang="en" sz="3200" dirty="0">
              <a:solidFill>
                <a:srgbClr val="595959"/>
              </a:solidFill>
            </a:endParaRPr>
          </a:p>
          <a:p>
            <a:pPr marL="0" marR="0" lvl="0" indent="0" algn="l">
              <a:spcBef>
                <a:spcPts val="0"/>
              </a:spcBef>
              <a:buFont typeface="Arial"/>
              <a:buNone/>
            </a:pPr>
            <a:endParaRPr lang="en" sz="3200" b="1" i="0" u="none" strike="noStrike" cap="none" dirty="0">
              <a:solidFill>
                <a:srgbClr val="595959"/>
              </a:solidFill>
            </a:endParaRPr>
          </a:p>
        </p:txBody>
      </p:sp>
      <p:sp>
        <p:nvSpPr>
          <p:cNvPr id="734" name="Shape 734"/>
          <p:cNvSpPr/>
          <p:nvPr/>
        </p:nvSpPr>
        <p:spPr>
          <a:xfrm>
            <a:off x="3810299" y="923925"/>
            <a:ext cx="4932000" cy="3276416"/>
          </a:xfrm>
          <a:prstGeom prst="rect">
            <a:avLst/>
          </a:prstGeom>
          <a:noFill/>
          <a:ln>
            <a:noFill/>
          </a:ln>
        </p:spPr>
        <p:txBody>
          <a:bodyPr wrap="square" lIns="91425" tIns="45700" rIns="91425" bIns="45700" anchor="ctr" anchorCtr="0">
            <a:noAutofit/>
          </a:bodyPr>
          <a:lstStyle/>
          <a:p>
            <a:pPr algn="ctr" rtl="0"/>
            <a:r>
              <a:rPr lang="en-US" b="1" i="0" u="sng" dirty="0">
                <a:solidFill>
                  <a:srgbClr val="E54632"/>
                </a:solidFill>
                <a:latin typeface="Arial"/>
              </a:rPr>
              <a:t>Don’t ignore the warning emails </a:t>
            </a:r>
            <a:r>
              <a:rPr lang="en-US" b="1" i="0" dirty="0">
                <a:latin typeface="Arial"/>
              </a:rPr>
              <a:t>​</a:t>
            </a:r>
          </a:p>
          <a:p>
            <a:pPr algn="ctr"/>
            <a:r>
              <a:rPr lang="en-US" b="1" i="0" u="none" strike="noStrike" dirty="0">
                <a:solidFill>
                  <a:srgbClr val="3F3F3F"/>
                </a:solidFill>
                <a:latin typeface="Arial"/>
              </a:rPr>
              <a:t>YOU HAVE TO RESPOND</a:t>
            </a:r>
            <a:endParaRPr lang="en-US" b="1" dirty="0">
              <a:solidFill>
                <a:srgbClr val="3F3F3F"/>
              </a:solidFill>
            </a:endParaRPr>
          </a:p>
          <a:p>
            <a:pPr algn="ctr"/>
            <a:r>
              <a:rPr lang="en-US" b="0" i="0" dirty="0">
                <a:latin typeface="Arial"/>
              </a:rPr>
              <a:t>​</a:t>
            </a:r>
            <a:endParaRPr lang="en-US" dirty="0">
              <a:solidFill>
                <a:schemeClr val="tx1"/>
              </a:solidFill>
            </a:endParaRPr>
          </a:p>
          <a:p>
            <a:pPr algn="ctr" rtl="0"/>
            <a:r>
              <a:rPr lang="en-US" b="0" i="0" u="none" strike="noStrike" dirty="0">
                <a:solidFill>
                  <a:srgbClr val="3F3F3F"/>
                </a:solidFill>
                <a:latin typeface="Arial"/>
              </a:rPr>
              <a:t>All </a:t>
            </a:r>
            <a:r>
              <a:rPr lang="en-US" dirty="0">
                <a:solidFill>
                  <a:srgbClr val="3F3F3F"/>
                </a:solidFill>
              </a:rPr>
              <a:t>EGI</a:t>
            </a:r>
            <a:r>
              <a:rPr lang="en-US" b="0" i="0" u="none" strike="noStrike" dirty="0">
                <a:solidFill>
                  <a:srgbClr val="3F3F3F"/>
                </a:solidFill>
                <a:latin typeface="Arial"/>
              </a:rPr>
              <a:t> </a:t>
            </a:r>
            <a:r>
              <a:rPr lang="en-AU" b="0" i="0" u="none" strike="noStrike" dirty="0">
                <a:solidFill>
                  <a:srgbClr val="3F3F3F"/>
                </a:solidFill>
                <a:latin typeface="Arial"/>
              </a:rPr>
              <a:t>warnings</a:t>
            </a:r>
            <a:r>
              <a:rPr lang="en-US" b="0" i="0" u="none" strike="noStrike" dirty="0">
                <a:solidFill>
                  <a:srgbClr val="3F3F3F"/>
                </a:solidFill>
                <a:latin typeface="Arial"/>
              </a:rPr>
              <a:t> require </a:t>
            </a:r>
            <a:r>
              <a:rPr lang="en-AU" b="0" i="0" u="none" strike="noStrike" dirty="0">
                <a:solidFill>
                  <a:srgbClr val="3F3F3F"/>
                </a:solidFill>
                <a:latin typeface="Arial"/>
              </a:rPr>
              <a:t>a</a:t>
            </a:r>
            <a:r>
              <a:rPr lang="en-US" b="0" i="0" u="none" strike="noStrike" dirty="0">
                <a:solidFill>
                  <a:srgbClr val="3F3F3F"/>
                </a:solidFill>
                <a:latin typeface="Arial"/>
              </a:rPr>
              <a:t> response f</a:t>
            </a:r>
            <a:r>
              <a:rPr lang="en-AU" b="0" i="0" u="none" strike="noStrike" dirty="0">
                <a:solidFill>
                  <a:srgbClr val="3F3F3F"/>
                </a:solidFill>
                <a:latin typeface="Arial"/>
              </a:rPr>
              <a:t>rom</a:t>
            </a:r>
            <a:r>
              <a:rPr lang="en-US" b="0" i="0" u="none" strike="noStrike" dirty="0">
                <a:solidFill>
                  <a:srgbClr val="3F3F3F"/>
                </a:solidFill>
                <a:latin typeface="Arial"/>
              </a:rPr>
              <a:t> you. If you </a:t>
            </a:r>
            <a:r>
              <a:rPr lang="en-AU" b="0" i="0" u="none" strike="noStrike" dirty="0">
                <a:solidFill>
                  <a:srgbClr val="3F3F3F"/>
                </a:solidFill>
                <a:latin typeface="Arial"/>
              </a:rPr>
              <a:t>get an email and </a:t>
            </a:r>
            <a:r>
              <a:rPr lang="en-US" b="0" i="0" u="none" strike="noStrike" dirty="0">
                <a:solidFill>
                  <a:srgbClr val="3F3F3F"/>
                </a:solidFill>
                <a:latin typeface="Arial"/>
              </a:rPr>
              <a:t>are not sure, see the staff member who sent the </a:t>
            </a:r>
            <a:r>
              <a:rPr lang="en-AU" b="0" i="0" u="none" strike="noStrike" dirty="0">
                <a:solidFill>
                  <a:srgbClr val="3F3F3F"/>
                </a:solidFill>
                <a:latin typeface="Arial"/>
              </a:rPr>
              <a:t>email</a:t>
            </a:r>
            <a:r>
              <a:rPr lang="en-US" b="0" i="0" u="none" strike="noStrike" dirty="0">
                <a:solidFill>
                  <a:srgbClr val="3F3F3F"/>
                </a:solidFill>
                <a:latin typeface="Arial"/>
              </a:rPr>
              <a:t>.</a:t>
            </a:r>
            <a:r>
              <a:rPr lang="en-US" b="0" i="0" dirty="0">
                <a:latin typeface="Arial"/>
              </a:rPr>
              <a:t>​</a:t>
            </a:r>
          </a:p>
          <a:p>
            <a:pPr algn="l" rtl="0"/>
            <a:r>
              <a:rPr lang="en-US" b="0" i="0" dirty="0">
                <a:latin typeface="Arial"/>
              </a:rPr>
              <a:t>​</a:t>
            </a:r>
          </a:p>
          <a:p>
            <a:pPr lvl="0" algn="ctr" rtl="0">
              <a:buChar char="•"/>
            </a:pPr>
            <a:r>
              <a:rPr lang="en-US" b="0" i="0" u="none" strike="noStrike" dirty="0">
                <a:solidFill>
                  <a:srgbClr val="3F3F3F"/>
                </a:solidFill>
                <a:latin typeface="Arial"/>
                <a:ea typeface="Arial"/>
                <a:cs typeface="Arial"/>
              </a:rPr>
              <a:t>If you</a:t>
            </a:r>
            <a:r>
              <a:rPr lang="en-AU" b="0" i="0" u="none" strike="noStrike" dirty="0">
                <a:solidFill>
                  <a:srgbClr val="3F3F3F"/>
                </a:solidFill>
                <a:latin typeface="Arial"/>
                <a:ea typeface="Arial"/>
                <a:cs typeface="Arial"/>
              </a:rPr>
              <a:t> </a:t>
            </a:r>
            <a:r>
              <a:rPr lang="en-US" dirty="0">
                <a:solidFill>
                  <a:srgbClr val="3F3F3F"/>
                </a:solidFill>
              </a:rPr>
              <a:t>have</a:t>
            </a:r>
            <a:r>
              <a:rPr lang="en-US" b="0" i="0" u="none" strike="noStrike" dirty="0">
                <a:solidFill>
                  <a:srgbClr val="3F3F3F"/>
                </a:solidFill>
                <a:latin typeface="Arial"/>
                <a:ea typeface="Arial"/>
                <a:cs typeface="Arial"/>
              </a:rPr>
              <a:t> problems </a:t>
            </a:r>
            <a:r>
              <a:rPr lang="en-AU" b="0" i="0" u="none" strike="noStrike" dirty="0">
                <a:solidFill>
                  <a:srgbClr val="3F3F3F"/>
                </a:solidFill>
                <a:latin typeface="Arial"/>
                <a:ea typeface="Arial"/>
                <a:cs typeface="Arial"/>
              </a:rPr>
              <a:t>of any sort,</a:t>
            </a:r>
            <a:r>
              <a:rPr lang="en-US" b="0" i="0" u="none" strike="noStrike" dirty="0">
                <a:solidFill>
                  <a:srgbClr val="3F3F3F"/>
                </a:solidFill>
                <a:latin typeface="Arial"/>
                <a:ea typeface="Arial"/>
                <a:cs typeface="Arial"/>
              </a:rPr>
              <a:t> come and see us as soon as possible and apply for Compassionate Leave.</a:t>
            </a:r>
            <a:r>
              <a:rPr lang="en-US" b="0" i="0" dirty="0">
                <a:latin typeface="Arial"/>
                <a:ea typeface="Arial"/>
                <a:cs typeface="Arial"/>
              </a:rPr>
              <a:t>​</a:t>
            </a:r>
          </a:p>
          <a:p>
            <a:pPr algn="l" rtl="0"/>
            <a:r>
              <a:rPr lang="en-US" b="0" i="0" dirty="0">
                <a:latin typeface="Arial"/>
              </a:rPr>
              <a:t>​</a:t>
            </a:r>
          </a:p>
          <a:p>
            <a:pPr lvl="0" algn="ctr" rtl="0">
              <a:buChar char="•"/>
            </a:pPr>
            <a:r>
              <a:rPr lang="en-US" b="0" i="0" u="none" strike="noStrike" dirty="0">
                <a:solidFill>
                  <a:srgbClr val="3F3F3F"/>
                </a:solidFill>
                <a:latin typeface="Arial"/>
                <a:ea typeface="Arial"/>
                <a:cs typeface="Arial"/>
              </a:rPr>
              <a:t>If you do not satisfy your visa requirements, your </a:t>
            </a:r>
            <a:r>
              <a:rPr lang="en-US" dirty="0">
                <a:solidFill>
                  <a:srgbClr val="3F3F3F"/>
                </a:solidFill>
              </a:rPr>
              <a:t>EGI</a:t>
            </a:r>
            <a:r>
              <a:rPr lang="en-US" b="0" i="0" u="none" strike="noStrike" dirty="0">
                <a:solidFill>
                  <a:srgbClr val="3F3F3F"/>
                </a:solidFill>
                <a:latin typeface="Arial"/>
                <a:ea typeface="Arial"/>
                <a:cs typeface="Arial"/>
              </a:rPr>
              <a:t> courses may be terminated, which may affect your student visa.</a:t>
            </a:r>
          </a:p>
        </p:txBody>
      </p:sp>
    </p:spTree>
    <p:extLst>
      <p:ext uri="{BB962C8B-B14F-4D97-AF65-F5344CB8AC3E}">
        <p14:creationId xmlns:p14="http://schemas.microsoft.com/office/powerpoint/2010/main" val="225059813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731"/>
        <p:cNvGrpSpPr/>
        <p:nvPr/>
      </p:nvGrpSpPr>
      <p:grpSpPr>
        <a:xfrm>
          <a:off x="0" y="0"/>
          <a:ext cx="0" cy="0"/>
          <a:chOff x="0" y="0"/>
          <a:chExt cx="0" cy="0"/>
        </a:xfrm>
      </p:grpSpPr>
      <p:sp>
        <p:nvSpPr>
          <p:cNvPr id="732" name="Shape 732"/>
          <p:cNvSpPr/>
          <p:nvPr/>
        </p:nvSpPr>
        <p:spPr>
          <a:xfrm>
            <a:off x="3295825" y="643684"/>
            <a:ext cx="5315151" cy="3530502"/>
          </a:xfrm>
          <a:prstGeom prst="rect">
            <a:avLst/>
          </a:prstGeom>
          <a:noFill/>
          <a:ln w="63500" cap="flat" cmpd="sng">
            <a:solidFill>
              <a:srgbClr val="E54632"/>
            </a:solidFill>
            <a:prstDash val="solid"/>
            <a:round/>
            <a:headEnd type="none" w="med" len="med"/>
            <a:tailEnd type="none" w="med" len="med"/>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733" name="Shape 733"/>
          <p:cNvSpPr txBox="1">
            <a:spLocks noGrp="1"/>
          </p:cNvSpPr>
          <p:nvPr>
            <p:ph type="title" idx="4294967295"/>
          </p:nvPr>
        </p:nvSpPr>
        <p:spPr>
          <a:xfrm>
            <a:off x="295298" y="1557415"/>
            <a:ext cx="2735252" cy="2017751"/>
          </a:xfrm>
          <a:prstGeom prst="rect">
            <a:avLst/>
          </a:prstGeom>
          <a:noFill/>
          <a:ln>
            <a:noFill/>
          </a:ln>
        </p:spPr>
        <p:txBody>
          <a:bodyPr wrap="square" lIns="91425" tIns="45700" rIns="91425" bIns="45700" anchor="ctr" anchorCtr="0">
            <a:noAutofit/>
          </a:bodyPr>
          <a:lstStyle/>
          <a:p>
            <a:pPr marL="0" marR="0" lvl="0" indent="0" algn="ctr" rtl="0">
              <a:spcBef>
                <a:spcPts val="0"/>
              </a:spcBef>
              <a:buClr>
                <a:srgbClr val="3F3F3F"/>
              </a:buClr>
              <a:buSzPct val="25000"/>
              <a:buFont typeface="Arial"/>
              <a:buNone/>
            </a:pPr>
            <a:r>
              <a:rPr lang="en" sz="3200" b="1">
                <a:solidFill>
                  <a:srgbClr val="E54632"/>
                </a:solidFill>
              </a:rPr>
              <a:t>Appeals</a:t>
            </a:r>
            <a:br>
              <a:rPr lang="en-US">
                <a:solidFill>
                  <a:schemeClr val="tx1"/>
                </a:solidFill>
              </a:rPr>
            </a:br>
            <a:r>
              <a:rPr lang="en" sz="3200" b="1" i="0" u="none" strike="noStrike" cap="none">
                <a:solidFill>
                  <a:srgbClr val="595959"/>
                </a:solidFill>
                <a:sym typeface="Arial"/>
              </a:rPr>
              <a:t>And</a:t>
            </a:r>
            <a:br>
              <a:rPr lang="en-US">
                <a:solidFill>
                  <a:schemeClr val="tx1"/>
                </a:solidFill>
              </a:rPr>
            </a:br>
            <a:r>
              <a:rPr lang="en" sz="3200" b="1">
                <a:solidFill>
                  <a:srgbClr val="595959"/>
                </a:solidFill>
              </a:rPr>
              <a:t>Complaints</a:t>
            </a:r>
            <a:endParaRPr lang="en" sz="3200" b="1" i="0" u="none" strike="noStrike" cap="none">
              <a:solidFill>
                <a:srgbClr val="595959"/>
              </a:solidFill>
            </a:endParaRPr>
          </a:p>
        </p:txBody>
      </p:sp>
      <p:sp>
        <p:nvSpPr>
          <p:cNvPr id="734" name="Shape 734"/>
          <p:cNvSpPr/>
          <p:nvPr/>
        </p:nvSpPr>
        <p:spPr>
          <a:xfrm>
            <a:off x="3646440" y="941196"/>
            <a:ext cx="4613920" cy="2935478"/>
          </a:xfrm>
          <a:prstGeom prst="rect">
            <a:avLst/>
          </a:prstGeom>
          <a:noFill/>
          <a:ln>
            <a:noFill/>
          </a:ln>
        </p:spPr>
        <p:txBody>
          <a:bodyPr wrap="square" lIns="91425" tIns="45700" rIns="91425" bIns="45700" anchor="ctr" anchorCtr="0">
            <a:noAutofit/>
          </a:bodyPr>
          <a:lstStyle/>
          <a:p>
            <a:pPr algn="ctr"/>
            <a:r>
              <a:rPr lang="en-US" b="1" i="0" u="sng" dirty="0">
                <a:solidFill>
                  <a:srgbClr val="3F3F3F"/>
                </a:solidFill>
                <a:latin typeface="Arial"/>
              </a:rPr>
              <a:t>You have a right to appeal against being reported </a:t>
            </a:r>
            <a:r>
              <a:rPr lang="en-US" b="1" u="sng" dirty="0">
                <a:solidFill>
                  <a:srgbClr val="3F3F3F"/>
                </a:solidFill>
              </a:rPr>
              <a:t>by EGI.</a:t>
            </a:r>
            <a:endParaRPr lang="en-US" dirty="0"/>
          </a:p>
          <a:p>
            <a:r>
              <a:rPr lang="en-US" sz="1200" b="0" i="0" dirty="0">
                <a:latin typeface="Arial"/>
              </a:rPr>
              <a:t>​</a:t>
            </a:r>
            <a:endParaRPr lang="en-US" sz="1200" dirty="0"/>
          </a:p>
          <a:p>
            <a:pPr algn="ctr"/>
            <a:r>
              <a:rPr lang="en-US" sz="1200" b="1" u="sng" dirty="0">
                <a:solidFill>
                  <a:srgbClr val="3F3F3F"/>
                </a:solidFill>
              </a:rPr>
              <a:t>You have a right to appeal against being reported by EGI.</a:t>
            </a:r>
            <a:endParaRPr lang="en-US" sz="1200" dirty="0"/>
          </a:p>
          <a:p>
            <a:r>
              <a:rPr lang="en-US" sz="1200" dirty="0"/>
              <a:t>​</a:t>
            </a:r>
          </a:p>
          <a:p>
            <a:pPr algn="ctr">
              <a:buChar char="•"/>
            </a:pPr>
            <a:r>
              <a:rPr lang="en-US" sz="1200" dirty="0">
                <a:solidFill>
                  <a:srgbClr val="3F3F3F"/>
                </a:solidFill>
              </a:rPr>
              <a:t> You have a right to appeal any EGI decision internally via</a:t>
            </a:r>
            <a:endParaRPr lang="en-US" sz="1200" dirty="0">
              <a:solidFill>
                <a:schemeClr val="tx1"/>
              </a:solidFill>
            </a:endParaRPr>
          </a:p>
          <a:p>
            <a:pPr algn="ctr"/>
            <a:r>
              <a:rPr lang="en-US" sz="1200" dirty="0">
                <a:solidFill>
                  <a:srgbClr val="0070C0"/>
                </a:solidFill>
              </a:rPr>
              <a:t>https://egi.eca.edu.au/form-library/ ​</a:t>
            </a:r>
          </a:p>
          <a:p>
            <a:pPr algn="ctr"/>
            <a:endParaRPr lang="en-US" sz="1200" dirty="0">
              <a:solidFill>
                <a:srgbClr val="0070C0"/>
              </a:solidFill>
            </a:endParaRPr>
          </a:p>
          <a:p>
            <a:pPr lvl="0" algn="ctr">
              <a:buChar char="•"/>
            </a:pPr>
            <a:r>
              <a:rPr lang="en-US" sz="1200" dirty="0">
                <a:solidFill>
                  <a:srgbClr val="3F3F3F"/>
                </a:solidFill>
              </a:rPr>
              <a:t>If the internal appeal is unsuccessful, you may appeal externally to the Overseas Student Ombudsman:</a:t>
            </a:r>
            <a:r>
              <a:rPr lang="en-US" sz="1200" dirty="0"/>
              <a:t>​</a:t>
            </a:r>
          </a:p>
          <a:p>
            <a:pPr algn="ctr"/>
            <a:r>
              <a:rPr lang="en-US" sz="1200" dirty="0">
                <a:solidFill>
                  <a:srgbClr val="0070C0"/>
                </a:solidFill>
                <a:latin typeface="Segoe UI"/>
              </a:rPr>
              <a:t>http://www.ombudsman.gov.au/about/overseas-students</a:t>
            </a:r>
          </a:p>
          <a:p>
            <a:pPr algn="ctr"/>
            <a:r>
              <a:rPr lang="en-US" sz="1200" dirty="0">
                <a:latin typeface="Segoe UI"/>
              </a:rPr>
              <a:t>​</a:t>
            </a:r>
            <a:endParaRPr lang="en-US" sz="1200" dirty="0"/>
          </a:p>
          <a:p>
            <a:pPr lvl="0" algn="ctr">
              <a:buChar char="•"/>
            </a:pPr>
            <a:r>
              <a:rPr lang="en-US" sz="1200" dirty="0">
                <a:solidFill>
                  <a:srgbClr val="3F3F3F"/>
                </a:solidFill>
              </a:rPr>
              <a:t>If you are unhappy with the facilities, trainers, student services or procedures, you have the rights to submit a complaint online via</a:t>
            </a:r>
            <a:endParaRPr lang="en-US" sz="1200" dirty="0"/>
          </a:p>
          <a:p>
            <a:pPr algn="ctr"/>
            <a:r>
              <a:rPr lang="en-US" sz="1200" dirty="0">
                <a:solidFill>
                  <a:srgbClr val="0070C0"/>
                </a:solidFill>
              </a:rPr>
              <a:t>https://egi.eca.edu.au/form-library/ </a:t>
            </a:r>
            <a:r>
              <a:rPr lang="en-US" sz="1200" dirty="0"/>
              <a:t>​</a:t>
            </a:r>
          </a:p>
        </p:txBody>
      </p:sp>
    </p:spTree>
    <p:extLst>
      <p:ext uri="{BB962C8B-B14F-4D97-AF65-F5344CB8AC3E}">
        <p14:creationId xmlns:p14="http://schemas.microsoft.com/office/powerpoint/2010/main" val="188291732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76"/>
        <p:cNvGrpSpPr/>
        <p:nvPr/>
      </p:nvGrpSpPr>
      <p:grpSpPr>
        <a:xfrm>
          <a:off x="0" y="0"/>
          <a:ext cx="0" cy="0"/>
          <a:chOff x="0" y="0"/>
          <a:chExt cx="0" cy="0"/>
        </a:xfrm>
      </p:grpSpPr>
      <p:sp>
        <p:nvSpPr>
          <p:cNvPr id="277" name="Shape 277"/>
          <p:cNvSpPr/>
          <p:nvPr/>
        </p:nvSpPr>
        <p:spPr>
          <a:xfrm>
            <a:off x="4908172" y="2000387"/>
            <a:ext cx="3670638" cy="360000"/>
          </a:xfrm>
          <a:prstGeom prst="rect">
            <a:avLst/>
          </a:prstGeom>
          <a:solidFill>
            <a:srgbClr val="E54632"/>
          </a:solidFill>
          <a:ln>
            <a:noFill/>
          </a:ln>
        </p:spPr>
        <p:txBody>
          <a:bodyPr wrap="square" lIns="91425" tIns="45700" rIns="91425" bIns="45700" anchor="ctr" anchorCtr="0">
            <a:noAutofit/>
          </a:bodyPr>
          <a:lstStyle/>
          <a:p>
            <a:pPr algn="ctr"/>
            <a:endParaRPr sz="1800">
              <a:solidFill>
                <a:srgbClr val="FFFFFF"/>
              </a:solidFill>
            </a:endParaRPr>
          </a:p>
        </p:txBody>
      </p:sp>
      <p:sp>
        <p:nvSpPr>
          <p:cNvPr id="279" name="Shape 279"/>
          <p:cNvSpPr/>
          <p:nvPr/>
        </p:nvSpPr>
        <p:spPr>
          <a:xfrm>
            <a:off x="4908172" y="3238842"/>
            <a:ext cx="3670638" cy="360000"/>
          </a:xfrm>
          <a:prstGeom prst="rect">
            <a:avLst/>
          </a:prstGeom>
          <a:solidFill>
            <a:srgbClr val="E54632"/>
          </a:solidFill>
          <a:ln>
            <a:noFill/>
          </a:ln>
        </p:spPr>
        <p:txBody>
          <a:bodyPr wrap="square" lIns="91425" tIns="45700" rIns="91425" bIns="45700" anchor="ctr" anchorCtr="0">
            <a:noAutofit/>
          </a:bodyPr>
          <a:lstStyle/>
          <a:p>
            <a:pPr algn="ctr"/>
            <a:endParaRPr sz="1800">
              <a:solidFill>
                <a:srgbClr val="FFFFFF"/>
              </a:solidFill>
            </a:endParaRPr>
          </a:p>
        </p:txBody>
      </p:sp>
      <p:grpSp>
        <p:nvGrpSpPr>
          <p:cNvPr id="280" name="Shape 280"/>
          <p:cNvGrpSpPr/>
          <p:nvPr/>
        </p:nvGrpSpPr>
        <p:grpSpPr>
          <a:xfrm>
            <a:off x="4058860" y="987781"/>
            <a:ext cx="1052368" cy="3696329"/>
            <a:chOff x="4058860" y="987781"/>
            <a:chExt cx="1052368" cy="3696329"/>
          </a:xfrm>
        </p:grpSpPr>
        <p:sp>
          <p:nvSpPr>
            <p:cNvPr id="281" name="Shape 281"/>
            <p:cNvSpPr/>
            <p:nvPr/>
          </p:nvSpPr>
          <p:spPr>
            <a:xfrm rot="36931">
              <a:off x="4285570" y="3801165"/>
              <a:ext cx="592195" cy="863021"/>
            </a:xfrm>
            <a:custGeom>
              <a:avLst/>
              <a:gdLst/>
              <a:ahLst/>
              <a:cxnLst/>
              <a:rect l="0" t="0" r="0" b="0"/>
              <a:pathLst>
                <a:path w="120000" h="120000" extrusionOk="0">
                  <a:moveTo>
                    <a:pt x="0" y="0"/>
                  </a:moveTo>
                  <a:lnTo>
                    <a:pt x="120000" y="0"/>
                  </a:lnTo>
                  <a:lnTo>
                    <a:pt x="120000" y="19312"/>
                  </a:lnTo>
                  <a:lnTo>
                    <a:pt x="119932" y="19312"/>
                  </a:lnTo>
                  <a:lnTo>
                    <a:pt x="59999" y="120000"/>
                  </a:lnTo>
                  <a:lnTo>
                    <a:pt x="67" y="19312"/>
                  </a:lnTo>
                  <a:lnTo>
                    <a:pt x="0" y="19312"/>
                  </a:lnTo>
                  <a:lnTo>
                    <a:pt x="0" y="19199"/>
                  </a:lnTo>
                  <a:close/>
                </a:path>
              </a:pathLst>
            </a:custGeom>
            <a:gradFill>
              <a:gsLst>
                <a:gs pos="0">
                  <a:srgbClr val="F9B57C"/>
                </a:gs>
                <a:gs pos="100000">
                  <a:srgbClr val="F9B57C"/>
                </a:gs>
              </a:gsLst>
              <a:lin ang="19799999" scaled="0"/>
            </a:gradFill>
            <a:ln>
              <a:noFill/>
            </a:ln>
          </p:spPr>
          <p:txBody>
            <a:bodyPr wrap="square" lIns="91425" tIns="45700" rIns="91425" bIns="45700" anchor="ctr" anchorCtr="0">
              <a:noAutofit/>
            </a:bodyPr>
            <a:lstStyle/>
            <a:p>
              <a:pPr algn="ctr"/>
              <a:endParaRPr sz="1800">
                <a:solidFill>
                  <a:srgbClr val="FFFFFF"/>
                </a:solidFill>
              </a:endParaRPr>
            </a:p>
          </p:txBody>
        </p:sp>
        <p:sp>
          <p:nvSpPr>
            <p:cNvPr id="282" name="Shape 282"/>
            <p:cNvSpPr/>
            <p:nvPr/>
          </p:nvSpPr>
          <p:spPr>
            <a:xfrm>
              <a:off x="4468857" y="3793500"/>
              <a:ext cx="200342" cy="872829"/>
            </a:xfrm>
            <a:custGeom>
              <a:avLst/>
              <a:gdLst/>
              <a:ahLst/>
              <a:cxnLst/>
              <a:rect l="0" t="0" r="0" b="0"/>
              <a:pathLst>
                <a:path w="120000" h="120000" extrusionOk="0">
                  <a:moveTo>
                    <a:pt x="0" y="0"/>
                  </a:moveTo>
                  <a:lnTo>
                    <a:pt x="120000" y="0"/>
                  </a:lnTo>
                  <a:lnTo>
                    <a:pt x="120000" y="14012"/>
                  </a:lnTo>
                  <a:lnTo>
                    <a:pt x="63584" y="119999"/>
                  </a:lnTo>
                  <a:lnTo>
                    <a:pt x="89" y="19095"/>
                  </a:lnTo>
                  <a:lnTo>
                    <a:pt x="0" y="19095"/>
                  </a:lnTo>
                  <a:lnTo>
                    <a:pt x="0" y="18984"/>
                  </a:lnTo>
                  <a:lnTo>
                    <a:pt x="0" y="0"/>
                  </a:lnTo>
                  <a:close/>
                </a:path>
              </a:pathLst>
            </a:custGeom>
            <a:gradFill>
              <a:gsLst>
                <a:gs pos="0">
                  <a:srgbClr val="FBC9A0"/>
                </a:gs>
                <a:gs pos="100000">
                  <a:srgbClr val="FBC9A0"/>
                </a:gs>
              </a:gsLst>
              <a:lin ang="19799999" scaled="0"/>
            </a:gradFill>
            <a:ln>
              <a:noFill/>
            </a:ln>
          </p:spPr>
          <p:txBody>
            <a:bodyPr wrap="square" lIns="91425" tIns="45700" rIns="91425" bIns="45700" anchor="ctr" anchorCtr="0">
              <a:noAutofit/>
            </a:bodyPr>
            <a:lstStyle/>
            <a:p>
              <a:pPr algn="ctr"/>
              <a:endParaRPr sz="1800">
                <a:solidFill>
                  <a:srgbClr val="FFFFFF"/>
                </a:solidFill>
              </a:endParaRPr>
            </a:p>
          </p:txBody>
        </p:sp>
        <p:sp>
          <p:nvSpPr>
            <p:cNvPr id="284" name="Shape 284"/>
            <p:cNvSpPr/>
            <p:nvPr/>
          </p:nvSpPr>
          <p:spPr>
            <a:xfrm>
              <a:off x="4486591" y="1953886"/>
              <a:ext cx="196906" cy="1950905"/>
            </a:xfrm>
            <a:custGeom>
              <a:avLst/>
              <a:gdLst/>
              <a:ahLst/>
              <a:cxnLst/>
              <a:rect l="0" t="0" r="0" b="0"/>
              <a:pathLst>
                <a:path w="120000" h="120000" extrusionOk="0">
                  <a:moveTo>
                    <a:pt x="0" y="0"/>
                  </a:moveTo>
                  <a:lnTo>
                    <a:pt x="62125" y="4092"/>
                  </a:lnTo>
                  <a:lnTo>
                    <a:pt x="120000" y="279"/>
                  </a:lnTo>
                  <a:lnTo>
                    <a:pt x="120000" y="120000"/>
                  </a:lnTo>
                  <a:lnTo>
                    <a:pt x="117742" y="120000"/>
                  </a:lnTo>
                  <a:cubicBezTo>
                    <a:pt x="111637" y="116499"/>
                    <a:pt x="88069" y="113915"/>
                    <a:pt x="60000" y="113915"/>
                  </a:cubicBezTo>
                  <a:cubicBezTo>
                    <a:pt x="31930" y="113915"/>
                    <a:pt x="8363" y="116499"/>
                    <a:pt x="2258" y="120000"/>
                  </a:cubicBezTo>
                  <a:lnTo>
                    <a:pt x="0" y="120000"/>
                  </a:lnTo>
                  <a:close/>
                </a:path>
              </a:pathLst>
            </a:custGeom>
            <a:gradFill>
              <a:gsLst>
                <a:gs pos="0">
                  <a:schemeClr val="bg1"/>
                </a:gs>
                <a:gs pos="100000">
                  <a:schemeClr val="bg1"/>
                </a:gs>
              </a:gsLst>
              <a:lin ang="19799999" scaled="0"/>
            </a:gradFill>
            <a:ln>
              <a:noFill/>
            </a:ln>
          </p:spPr>
          <p:txBody>
            <a:bodyPr wrap="square" lIns="91425" tIns="45700" rIns="91425" bIns="45700" anchor="ctr" anchorCtr="0">
              <a:noAutofit/>
            </a:bodyPr>
            <a:lstStyle/>
            <a:p>
              <a:pPr algn="ctr"/>
              <a:endParaRPr sz="1800">
                <a:solidFill>
                  <a:srgbClr val="FFFFFF"/>
                </a:solidFill>
              </a:endParaRPr>
            </a:p>
          </p:txBody>
        </p:sp>
        <p:sp>
          <p:nvSpPr>
            <p:cNvPr id="285" name="Shape 285"/>
            <p:cNvSpPr/>
            <p:nvPr/>
          </p:nvSpPr>
          <p:spPr>
            <a:xfrm>
              <a:off x="4683483" y="1895514"/>
              <a:ext cx="196906" cy="2011393"/>
            </a:xfrm>
            <a:custGeom>
              <a:avLst/>
              <a:gdLst/>
              <a:ahLst/>
              <a:cxnLst/>
              <a:rect l="0" t="0" r="0" b="0"/>
              <a:pathLst>
                <a:path w="120000" h="120000" extrusionOk="0">
                  <a:moveTo>
                    <a:pt x="58770" y="0"/>
                  </a:moveTo>
                  <a:lnTo>
                    <a:pt x="120000" y="0"/>
                  </a:lnTo>
                  <a:lnTo>
                    <a:pt x="120000" y="120000"/>
                  </a:lnTo>
                  <a:lnTo>
                    <a:pt x="117742" y="120000"/>
                  </a:lnTo>
                  <a:cubicBezTo>
                    <a:pt x="111637" y="116604"/>
                    <a:pt x="88069" y="114098"/>
                    <a:pt x="60000" y="114098"/>
                  </a:cubicBezTo>
                  <a:cubicBezTo>
                    <a:pt x="31930" y="114098"/>
                    <a:pt x="8363" y="116604"/>
                    <a:pt x="2258" y="120000"/>
                  </a:cubicBezTo>
                  <a:lnTo>
                    <a:pt x="0" y="120000"/>
                  </a:lnTo>
                  <a:lnTo>
                    <a:pt x="0" y="3754"/>
                  </a:lnTo>
                  <a:close/>
                </a:path>
              </a:pathLst>
            </a:custGeom>
            <a:solidFill>
              <a:srgbClr val="E54632"/>
            </a:solidFill>
            <a:ln>
              <a:noFill/>
            </a:ln>
          </p:spPr>
          <p:txBody>
            <a:bodyPr wrap="square" lIns="91425" tIns="45700" rIns="91425" bIns="45700" anchor="ctr" anchorCtr="0">
              <a:noAutofit/>
            </a:bodyPr>
            <a:lstStyle/>
            <a:p>
              <a:pPr algn="ctr"/>
              <a:endParaRPr sz="1800">
                <a:solidFill>
                  <a:srgbClr val="FFFFFF"/>
                </a:solidFill>
              </a:endParaRPr>
            </a:p>
          </p:txBody>
        </p:sp>
        <p:sp>
          <p:nvSpPr>
            <p:cNvPr id="286" name="Shape 286"/>
            <p:cNvSpPr/>
            <p:nvPr/>
          </p:nvSpPr>
          <p:spPr>
            <a:xfrm rot="10800000">
              <a:off x="4478338" y="4423239"/>
              <a:ext cx="196906" cy="260871"/>
            </a:xfrm>
            <a:prstGeom prst="triangle">
              <a:avLst>
                <a:gd name="adj" fmla="val 50000"/>
              </a:avLst>
            </a:prstGeom>
            <a:solidFill>
              <a:srgbClr val="3F3F3F"/>
            </a:solidFill>
            <a:ln>
              <a:noFill/>
            </a:ln>
          </p:spPr>
          <p:txBody>
            <a:bodyPr wrap="square" lIns="91425" tIns="45700" rIns="91425" bIns="45700" anchor="ctr" anchorCtr="0">
              <a:noAutofit/>
            </a:bodyPr>
            <a:lstStyle/>
            <a:p>
              <a:pPr algn="ctr"/>
              <a:endParaRPr sz="1800">
                <a:solidFill>
                  <a:srgbClr val="FFFFFF"/>
                </a:solidFill>
              </a:endParaRPr>
            </a:p>
          </p:txBody>
        </p:sp>
        <p:sp>
          <p:nvSpPr>
            <p:cNvPr id="287" name="Shape 287"/>
            <p:cNvSpPr/>
            <p:nvPr/>
          </p:nvSpPr>
          <p:spPr>
            <a:xfrm rot="-5400000">
              <a:off x="4098945" y="947696"/>
              <a:ext cx="972197" cy="1052368"/>
            </a:xfrm>
            <a:custGeom>
              <a:avLst/>
              <a:gdLst/>
              <a:ahLst/>
              <a:cxnLst/>
              <a:rect l="0" t="0" r="0" b="0"/>
              <a:pathLst>
                <a:path w="120000" h="120000" extrusionOk="0">
                  <a:moveTo>
                    <a:pt x="52114" y="23995"/>
                  </a:moveTo>
                  <a:lnTo>
                    <a:pt x="26681" y="59999"/>
                  </a:lnTo>
                  <a:lnTo>
                    <a:pt x="52114" y="96003"/>
                  </a:lnTo>
                  <a:lnTo>
                    <a:pt x="25433" y="96003"/>
                  </a:lnTo>
                  <a:lnTo>
                    <a:pt x="0" y="59999"/>
                  </a:lnTo>
                  <a:lnTo>
                    <a:pt x="25433" y="23995"/>
                  </a:lnTo>
                  <a:close/>
                  <a:moveTo>
                    <a:pt x="119999" y="60000"/>
                  </a:moveTo>
                  <a:lnTo>
                    <a:pt x="76696" y="120000"/>
                  </a:lnTo>
                  <a:lnTo>
                    <a:pt x="71450" y="112731"/>
                  </a:lnTo>
                  <a:lnTo>
                    <a:pt x="44503" y="112731"/>
                  </a:lnTo>
                  <a:cubicBezTo>
                    <a:pt x="43660" y="114688"/>
                    <a:pt x="41587" y="116065"/>
                    <a:pt x="39167" y="116065"/>
                  </a:cubicBezTo>
                  <a:cubicBezTo>
                    <a:pt x="37038" y="116065"/>
                    <a:pt x="35178" y="115000"/>
                    <a:pt x="34259" y="113372"/>
                  </a:cubicBezTo>
                  <a:lnTo>
                    <a:pt x="12122" y="117398"/>
                  </a:lnTo>
                  <a:lnTo>
                    <a:pt x="12122" y="104063"/>
                  </a:lnTo>
                  <a:lnTo>
                    <a:pt x="34259" y="108089"/>
                  </a:lnTo>
                  <a:cubicBezTo>
                    <a:pt x="35178" y="106461"/>
                    <a:pt x="37038" y="105397"/>
                    <a:pt x="39167" y="105397"/>
                  </a:cubicBezTo>
                  <a:cubicBezTo>
                    <a:pt x="41587" y="105397"/>
                    <a:pt x="43660" y="106773"/>
                    <a:pt x="44503" y="108730"/>
                  </a:cubicBezTo>
                  <a:lnTo>
                    <a:pt x="68563" y="108730"/>
                  </a:lnTo>
                  <a:lnTo>
                    <a:pt x="33393" y="60000"/>
                  </a:lnTo>
                  <a:lnTo>
                    <a:pt x="76696" y="0"/>
                  </a:lnTo>
                  <a:close/>
                </a:path>
              </a:pathLst>
            </a:custGeom>
            <a:solidFill>
              <a:srgbClr val="3F3F3F"/>
            </a:solidFill>
            <a:ln>
              <a:noFill/>
            </a:ln>
          </p:spPr>
          <p:txBody>
            <a:bodyPr wrap="square" lIns="91425" tIns="45700" rIns="91425" bIns="45700" anchor="ctr" anchorCtr="0">
              <a:noAutofit/>
            </a:bodyPr>
            <a:lstStyle/>
            <a:p>
              <a:pPr algn="ctr"/>
              <a:endParaRPr sz="1800">
                <a:solidFill>
                  <a:srgbClr val="FFFFFF"/>
                </a:solidFill>
              </a:endParaRPr>
            </a:p>
          </p:txBody>
        </p:sp>
      </p:grpSp>
      <p:sp>
        <p:nvSpPr>
          <p:cNvPr id="288" name="Shape 288"/>
          <p:cNvSpPr/>
          <p:nvPr/>
        </p:nvSpPr>
        <p:spPr>
          <a:xfrm>
            <a:off x="683569" y="2013823"/>
            <a:ext cx="3572184" cy="360000"/>
          </a:xfrm>
          <a:prstGeom prst="rect">
            <a:avLst/>
          </a:prstGeom>
          <a:solidFill>
            <a:srgbClr val="E54632"/>
          </a:solidFill>
          <a:ln>
            <a:noFill/>
          </a:ln>
        </p:spPr>
        <p:txBody>
          <a:bodyPr wrap="square" lIns="91425" tIns="45700" rIns="91425" bIns="45700" anchor="ctr" anchorCtr="0">
            <a:noAutofit/>
          </a:bodyPr>
          <a:lstStyle/>
          <a:p>
            <a:pPr algn="ctr"/>
            <a:endParaRPr sz="1800">
              <a:solidFill>
                <a:srgbClr val="FFFFFF"/>
              </a:solidFill>
            </a:endParaRPr>
          </a:p>
        </p:txBody>
      </p:sp>
      <p:sp>
        <p:nvSpPr>
          <p:cNvPr id="290" name="Shape 290"/>
          <p:cNvSpPr/>
          <p:nvPr/>
        </p:nvSpPr>
        <p:spPr>
          <a:xfrm>
            <a:off x="683569" y="3252278"/>
            <a:ext cx="3572184" cy="360000"/>
          </a:xfrm>
          <a:prstGeom prst="rect">
            <a:avLst/>
          </a:prstGeom>
          <a:solidFill>
            <a:srgbClr val="E54632"/>
          </a:solidFill>
          <a:ln>
            <a:noFill/>
          </a:ln>
        </p:spPr>
        <p:txBody>
          <a:bodyPr wrap="square" lIns="91425" tIns="45700" rIns="91425" bIns="45700" anchor="ctr" anchorCtr="0">
            <a:noAutofit/>
          </a:bodyPr>
          <a:lstStyle/>
          <a:p>
            <a:pPr algn="ctr"/>
            <a:endParaRPr sz="1800">
              <a:solidFill>
                <a:srgbClr val="FFFFFF"/>
              </a:solidFill>
            </a:endParaRPr>
          </a:p>
        </p:txBody>
      </p:sp>
      <p:sp>
        <p:nvSpPr>
          <p:cNvPr id="291" name="Shape 291"/>
          <p:cNvSpPr txBox="1"/>
          <p:nvPr/>
        </p:nvSpPr>
        <p:spPr>
          <a:xfrm>
            <a:off x="5081675" y="2026498"/>
            <a:ext cx="2371794" cy="307777"/>
          </a:xfrm>
          <a:prstGeom prst="rect">
            <a:avLst/>
          </a:prstGeom>
          <a:noFill/>
          <a:ln>
            <a:noFill/>
          </a:ln>
        </p:spPr>
        <p:txBody>
          <a:bodyPr wrap="square" lIns="91425" tIns="45700" rIns="91425" bIns="45700" anchor="t" anchorCtr="0">
            <a:noAutofit/>
          </a:bodyPr>
          <a:lstStyle/>
          <a:p>
            <a:pPr>
              <a:buSzPct val="25000"/>
            </a:pPr>
            <a:r>
              <a:rPr lang="en" b="1">
                <a:solidFill>
                  <a:srgbClr val="FFFFFF"/>
                </a:solidFill>
              </a:rPr>
              <a:t>10-15 Working Days</a:t>
            </a:r>
          </a:p>
        </p:txBody>
      </p:sp>
      <p:sp>
        <p:nvSpPr>
          <p:cNvPr id="292" name="Shape 292"/>
          <p:cNvSpPr txBox="1"/>
          <p:nvPr/>
        </p:nvSpPr>
        <p:spPr>
          <a:xfrm>
            <a:off x="5081675" y="2743103"/>
            <a:ext cx="2371794" cy="307777"/>
          </a:xfrm>
          <a:prstGeom prst="rect">
            <a:avLst/>
          </a:prstGeom>
          <a:noFill/>
          <a:ln>
            <a:noFill/>
          </a:ln>
        </p:spPr>
        <p:txBody>
          <a:bodyPr wrap="square" lIns="91425" tIns="45700" rIns="91425" bIns="45700" anchor="t" anchorCtr="0">
            <a:noAutofit/>
          </a:bodyPr>
          <a:lstStyle/>
          <a:p>
            <a:pPr>
              <a:buSzPct val="25000"/>
            </a:pPr>
            <a:r>
              <a:rPr lang="en" b="1">
                <a:solidFill>
                  <a:srgbClr val="FFFFFF"/>
                </a:solidFill>
              </a:rPr>
              <a:t>Add Contents Title</a:t>
            </a:r>
          </a:p>
        </p:txBody>
      </p:sp>
      <p:sp>
        <p:nvSpPr>
          <p:cNvPr id="293" name="Shape 293"/>
          <p:cNvSpPr txBox="1"/>
          <p:nvPr/>
        </p:nvSpPr>
        <p:spPr>
          <a:xfrm>
            <a:off x="5081675" y="3285499"/>
            <a:ext cx="2371794" cy="307777"/>
          </a:xfrm>
          <a:prstGeom prst="rect">
            <a:avLst/>
          </a:prstGeom>
          <a:noFill/>
          <a:ln>
            <a:noFill/>
          </a:ln>
        </p:spPr>
        <p:txBody>
          <a:bodyPr wrap="square" lIns="91425" tIns="45700" rIns="91425" bIns="45700" anchor="t" anchorCtr="0">
            <a:noAutofit/>
          </a:bodyPr>
          <a:lstStyle/>
          <a:p>
            <a:pPr>
              <a:buSzPct val="25000"/>
            </a:pPr>
            <a:r>
              <a:rPr lang="en-US" b="1">
                <a:solidFill>
                  <a:srgbClr val="FFFFFF"/>
                </a:solidFill>
              </a:rPr>
              <a:t> Requirements</a:t>
            </a:r>
            <a:endParaRPr lang="en" b="1">
              <a:solidFill>
                <a:srgbClr val="FFFFFF"/>
              </a:solidFill>
            </a:endParaRPr>
          </a:p>
        </p:txBody>
      </p:sp>
      <p:sp>
        <p:nvSpPr>
          <p:cNvPr id="294" name="Shape 294"/>
          <p:cNvSpPr txBox="1"/>
          <p:nvPr/>
        </p:nvSpPr>
        <p:spPr>
          <a:xfrm>
            <a:off x="1691680" y="2045722"/>
            <a:ext cx="2371794" cy="307777"/>
          </a:xfrm>
          <a:prstGeom prst="rect">
            <a:avLst/>
          </a:prstGeom>
          <a:noFill/>
          <a:ln>
            <a:noFill/>
          </a:ln>
        </p:spPr>
        <p:txBody>
          <a:bodyPr wrap="square" lIns="91425" tIns="45700" rIns="91425" bIns="45700" anchor="t" anchorCtr="0">
            <a:noAutofit/>
          </a:bodyPr>
          <a:lstStyle/>
          <a:p>
            <a:pPr algn="r">
              <a:buSzPct val="25000"/>
            </a:pPr>
            <a:r>
              <a:rPr lang="en" b="1">
                <a:solidFill>
                  <a:srgbClr val="FFFFFF"/>
                </a:solidFill>
              </a:rPr>
              <a:t>2-3 Working Days</a:t>
            </a:r>
          </a:p>
        </p:txBody>
      </p:sp>
      <p:sp>
        <p:nvSpPr>
          <p:cNvPr id="296" name="Shape 296"/>
          <p:cNvSpPr txBox="1"/>
          <p:nvPr/>
        </p:nvSpPr>
        <p:spPr>
          <a:xfrm>
            <a:off x="1691680" y="3304723"/>
            <a:ext cx="2371794" cy="307777"/>
          </a:xfrm>
          <a:prstGeom prst="rect">
            <a:avLst/>
          </a:prstGeom>
          <a:noFill/>
          <a:ln>
            <a:noFill/>
          </a:ln>
        </p:spPr>
        <p:txBody>
          <a:bodyPr wrap="square" lIns="91425" tIns="45700" rIns="91425" bIns="45700" anchor="t" anchorCtr="0">
            <a:noAutofit/>
          </a:bodyPr>
          <a:lstStyle/>
          <a:p>
            <a:pPr algn="r">
              <a:buSzPct val="25000"/>
            </a:pPr>
            <a:r>
              <a:rPr lang="en" b="1">
                <a:solidFill>
                  <a:srgbClr val="FFFFFF"/>
                </a:solidFill>
              </a:rPr>
              <a:t>Requirements</a:t>
            </a:r>
          </a:p>
        </p:txBody>
      </p:sp>
      <p:sp>
        <p:nvSpPr>
          <p:cNvPr id="297" name="Shape 297"/>
          <p:cNvSpPr txBox="1"/>
          <p:nvPr/>
        </p:nvSpPr>
        <p:spPr>
          <a:xfrm>
            <a:off x="5111228" y="2393629"/>
            <a:ext cx="3277196" cy="770317"/>
          </a:xfrm>
          <a:prstGeom prst="rect">
            <a:avLst/>
          </a:prstGeom>
          <a:noFill/>
          <a:ln>
            <a:noFill/>
          </a:ln>
        </p:spPr>
        <p:txBody>
          <a:bodyPr wrap="square" lIns="91425" tIns="45700" rIns="91425" bIns="45700" anchor="t" anchorCtr="0">
            <a:noAutofit/>
          </a:bodyPr>
          <a:lstStyle/>
          <a:p>
            <a:r>
              <a:rPr lang="en-AU" sz="1200" dirty="0">
                <a:solidFill>
                  <a:srgbClr val="595959"/>
                </a:solidFill>
              </a:rPr>
              <a:t>●</a:t>
            </a:r>
            <a:r>
              <a:rPr lang="en-AU" sz="1200" dirty="0"/>
              <a:t>     </a:t>
            </a:r>
            <a:r>
              <a:rPr lang="en-US" sz="1200" dirty="0">
                <a:solidFill>
                  <a:schemeClr val="tx1">
                    <a:lumMod val="75000"/>
                    <a:lumOff val="25000"/>
                  </a:schemeClr>
                </a:solidFill>
                <a:latin typeface="Segoe UI" panose="020B0502040204020203" pitchFamily="34" charset="0"/>
                <a:cs typeface="Segoe UI" panose="020B0502040204020203" pitchFamily="34" charset="0"/>
              </a:rPr>
              <a:t>Certificate Award</a:t>
            </a:r>
          </a:p>
          <a:p>
            <a:r>
              <a:rPr lang="en-AU" sz="1200" dirty="0">
                <a:solidFill>
                  <a:srgbClr val="595959"/>
                </a:solidFill>
              </a:rPr>
              <a:t>●</a:t>
            </a:r>
            <a:r>
              <a:rPr lang="en-AU" sz="1200" dirty="0"/>
              <a:t>     </a:t>
            </a:r>
            <a:r>
              <a:rPr lang="en-US" sz="1200" dirty="0">
                <a:solidFill>
                  <a:schemeClr val="tx1">
                    <a:lumMod val="75000"/>
                    <a:lumOff val="25000"/>
                  </a:schemeClr>
                </a:solidFill>
                <a:latin typeface="Segoe UI" panose="020B0502040204020203" pitchFamily="34" charset="0"/>
                <a:cs typeface="Segoe UI" panose="020B0502040204020203" pitchFamily="34" charset="0"/>
              </a:rPr>
              <a:t>Transcript</a:t>
            </a:r>
          </a:p>
          <a:p>
            <a:r>
              <a:rPr lang="en-AU" sz="1200" dirty="0">
                <a:solidFill>
                  <a:srgbClr val="595959"/>
                </a:solidFill>
              </a:rPr>
              <a:t>●</a:t>
            </a:r>
            <a:r>
              <a:rPr lang="en-AU" sz="1200" dirty="0"/>
              <a:t>     </a:t>
            </a:r>
            <a:r>
              <a:rPr lang="en-US" sz="1200" dirty="0">
                <a:solidFill>
                  <a:schemeClr val="tx1">
                    <a:lumMod val="75000"/>
                    <a:lumOff val="25000"/>
                  </a:schemeClr>
                </a:solidFill>
                <a:latin typeface="Segoe UI" panose="020B0502040204020203" pitchFamily="34" charset="0"/>
                <a:cs typeface="Segoe UI" panose="020B0502040204020203" pitchFamily="34" charset="0"/>
              </a:rPr>
              <a:t>Completion Letter</a:t>
            </a:r>
          </a:p>
          <a:p>
            <a:r>
              <a:rPr lang="en-AU" sz="1200" dirty="0">
                <a:solidFill>
                  <a:srgbClr val="595959"/>
                </a:solidFill>
              </a:rPr>
              <a:t>●     Collection is only on FRIDAYS</a:t>
            </a:r>
            <a:endParaRPr lang="en-US" sz="1200" dirty="0">
              <a:solidFill>
                <a:schemeClr val="tx1">
                  <a:lumMod val="75000"/>
                  <a:lumOff val="25000"/>
                </a:schemeClr>
              </a:solidFill>
              <a:latin typeface="Segoe UI" panose="020B0502040204020203" pitchFamily="34" charset="0"/>
              <a:cs typeface="Segoe UI" panose="020B0502040204020203" pitchFamily="34" charset="0"/>
            </a:endParaRPr>
          </a:p>
        </p:txBody>
      </p:sp>
      <p:sp>
        <p:nvSpPr>
          <p:cNvPr id="299" name="Shape 299"/>
          <p:cNvSpPr txBox="1"/>
          <p:nvPr/>
        </p:nvSpPr>
        <p:spPr>
          <a:xfrm>
            <a:off x="5111228" y="3668782"/>
            <a:ext cx="3277196" cy="617468"/>
          </a:xfrm>
          <a:prstGeom prst="rect">
            <a:avLst/>
          </a:prstGeom>
          <a:noFill/>
          <a:ln>
            <a:noFill/>
          </a:ln>
        </p:spPr>
        <p:txBody>
          <a:bodyPr wrap="square" lIns="91425" tIns="45700" rIns="91425" bIns="45700" anchor="t" anchorCtr="0">
            <a:noAutofit/>
          </a:bodyPr>
          <a:lstStyle/>
          <a:p>
            <a:r>
              <a:rPr lang="en-AU" sz="1200">
                <a:solidFill>
                  <a:srgbClr val="595959"/>
                </a:solidFill>
              </a:rPr>
              <a:t>●     </a:t>
            </a:r>
            <a:r>
              <a:rPr lang="en-US" sz="1200">
                <a:solidFill>
                  <a:schemeClr val="tx1">
                    <a:lumMod val="75000"/>
                    <a:lumOff val="25000"/>
                  </a:schemeClr>
                </a:solidFill>
                <a:latin typeface="Segoe UI" panose="020B0502040204020203" pitchFamily="34" charset="0"/>
                <a:cs typeface="Segoe UI" panose="020B0502040204020203" pitchFamily="34" charset="0"/>
              </a:rPr>
              <a:t>Paid all the fees.</a:t>
            </a:r>
          </a:p>
          <a:p>
            <a:r>
              <a:rPr lang="en-AU" sz="1200">
                <a:solidFill>
                  <a:srgbClr val="595959"/>
                </a:solidFill>
              </a:rPr>
              <a:t>●     </a:t>
            </a:r>
            <a:r>
              <a:rPr lang="en-US" sz="1200">
                <a:solidFill>
                  <a:schemeClr val="tx1">
                    <a:lumMod val="75000"/>
                    <a:lumOff val="25000"/>
                  </a:schemeClr>
                </a:solidFill>
                <a:latin typeface="Segoe UI" panose="020B0502040204020203" pitchFamily="34" charset="0"/>
                <a:cs typeface="Segoe UI" panose="020B0502040204020203" pitchFamily="34" charset="0"/>
              </a:rPr>
              <a:t>Passed all the units.</a:t>
            </a:r>
          </a:p>
          <a:p>
            <a:r>
              <a:rPr lang="en-AU" sz="1200">
                <a:solidFill>
                  <a:srgbClr val="595959"/>
                </a:solidFill>
              </a:rPr>
              <a:t>●     </a:t>
            </a:r>
            <a:r>
              <a:rPr lang="en-US" sz="1200">
                <a:solidFill>
                  <a:schemeClr val="tx1">
                    <a:lumMod val="75000"/>
                    <a:lumOff val="25000"/>
                  </a:schemeClr>
                </a:solidFill>
                <a:latin typeface="Segoe UI" panose="020B0502040204020203" pitchFamily="34" charset="0"/>
                <a:cs typeface="Segoe UI" panose="020B0502040204020203" pitchFamily="34" charset="0"/>
              </a:rPr>
              <a:t>Completed the survey.</a:t>
            </a:r>
          </a:p>
        </p:txBody>
      </p:sp>
      <p:sp>
        <p:nvSpPr>
          <p:cNvPr id="300" name="Shape 300"/>
          <p:cNvSpPr txBox="1"/>
          <p:nvPr/>
        </p:nvSpPr>
        <p:spPr>
          <a:xfrm>
            <a:off x="786278" y="2407529"/>
            <a:ext cx="3277196" cy="756417"/>
          </a:xfrm>
          <a:prstGeom prst="rect">
            <a:avLst/>
          </a:prstGeom>
          <a:noFill/>
          <a:ln>
            <a:noFill/>
          </a:ln>
        </p:spPr>
        <p:txBody>
          <a:bodyPr wrap="square" lIns="91425" tIns="45700" rIns="91425" bIns="45700" anchor="t" anchorCtr="0">
            <a:noAutofit/>
          </a:bodyPr>
          <a:lstStyle/>
          <a:p>
            <a:pPr algn="r"/>
            <a:r>
              <a:rPr lang="en-US" sz="1200" dirty="0">
                <a:solidFill>
                  <a:schemeClr val="tx1">
                    <a:lumMod val="75000"/>
                    <a:lumOff val="25000"/>
                  </a:schemeClr>
                </a:solidFill>
                <a:latin typeface="Segoe UI" panose="020B0502040204020203" pitchFamily="34" charset="0"/>
                <a:cs typeface="Segoe UI" panose="020B0502040204020203" pitchFamily="34" charset="0"/>
              </a:rPr>
              <a:t>Holiday Letter     </a:t>
            </a:r>
            <a:r>
              <a:rPr lang="en-AU" sz="1200" dirty="0">
                <a:solidFill>
                  <a:srgbClr val="595959"/>
                </a:solidFill>
              </a:rPr>
              <a:t>●</a:t>
            </a:r>
            <a:endParaRPr lang="en-US" sz="1200" dirty="0">
              <a:solidFill>
                <a:srgbClr val="595959"/>
              </a:solidFill>
              <a:latin typeface="Segoe UI" panose="020B0502040204020203" pitchFamily="34" charset="0"/>
              <a:cs typeface="Segoe UI" panose="020B0502040204020203" pitchFamily="34" charset="0"/>
            </a:endParaRPr>
          </a:p>
          <a:p>
            <a:pPr algn="r"/>
            <a:r>
              <a:rPr lang="en-US" sz="1200" dirty="0">
                <a:solidFill>
                  <a:schemeClr val="tx1">
                    <a:lumMod val="75000"/>
                    <a:lumOff val="25000"/>
                  </a:schemeClr>
                </a:solidFill>
                <a:latin typeface="Segoe UI" panose="020B0502040204020203" pitchFamily="34" charset="0"/>
                <a:cs typeface="Segoe UI" panose="020B0502040204020203" pitchFamily="34" charset="0"/>
              </a:rPr>
              <a:t>Confirmation of Studies Letter     </a:t>
            </a:r>
            <a:r>
              <a:rPr lang="en-AU" sz="1200" dirty="0">
                <a:solidFill>
                  <a:srgbClr val="595959"/>
                </a:solidFill>
              </a:rPr>
              <a:t>●</a:t>
            </a:r>
            <a:endParaRPr lang="en-US" sz="1200" dirty="0">
              <a:solidFill>
                <a:srgbClr val="595959"/>
              </a:solidFill>
              <a:latin typeface="Segoe UI" panose="020B0502040204020203" pitchFamily="34" charset="0"/>
              <a:cs typeface="Segoe UI" panose="020B0502040204020203" pitchFamily="34" charset="0"/>
            </a:endParaRPr>
          </a:p>
          <a:p>
            <a:pPr algn="r"/>
            <a:r>
              <a:rPr lang="en-US" sz="1200" dirty="0">
                <a:solidFill>
                  <a:schemeClr val="tx1">
                    <a:lumMod val="75000"/>
                    <a:lumOff val="25000"/>
                  </a:schemeClr>
                </a:solidFill>
                <a:latin typeface="Segoe UI" panose="020B0502040204020203" pitchFamily="34" charset="0"/>
                <a:cs typeface="Segoe UI" panose="020B0502040204020203" pitchFamily="34" charset="0"/>
              </a:rPr>
              <a:t>Student ID and Printer Card     </a:t>
            </a:r>
            <a:r>
              <a:rPr lang="en-AU" sz="1200" dirty="0">
                <a:solidFill>
                  <a:srgbClr val="595959"/>
                </a:solidFill>
              </a:rPr>
              <a:t>●</a:t>
            </a:r>
            <a:endParaRPr lang="en-US" sz="1200" dirty="0">
              <a:solidFill>
                <a:srgbClr val="595959"/>
              </a:solidFill>
              <a:latin typeface="Segoe UI" panose="020B0502040204020203" pitchFamily="34" charset="0"/>
              <a:cs typeface="Segoe UI" panose="020B0502040204020203" pitchFamily="34" charset="0"/>
            </a:endParaRPr>
          </a:p>
          <a:p>
            <a:pPr algn="r"/>
            <a:r>
              <a:rPr lang="en-US" sz="1200" dirty="0">
                <a:solidFill>
                  <a:schemeClr val="tx1">
                    <a:lumMod val="75000"/>
                    <a:lumOff val="25000"/>
                  </a:schemeClr>
                </a:solidFill>
                <a:latin typeface="Segoe UI" panose="020B0502040204020203" pitchFamily="34" charset="0"/>
                <a:cs typeface="Segoe UI" panose="020B0502040204020203" pitchFamily="34" charset="0"/>
              </a:rPr>
              <a:t>Timetable/Class Changes     </a:t>
            </a:r>
            <a:r>
              <a:rPr lang="en-AU" sz="1200" dirty="0">
                <a:solidFill>
                  <a:srgbClr val="595959"/>
                </a:solidFill>
              </a:rPr>
              <a:t>●</a:t>
            </a:r>
            <a:endParaRPr lang="en-US" sz="1200" dirty="0">
              <a:solidFill>
                <a:srgbClr val="595959"/>
              </a:solidFill>
              <a:latin typeface="Segoe UI" panose="020B0502040204020203" pitchFamily="34" charset="0"/>
              <a:cs typeface="Segoe UI" panose="020B0502040204020203" pitchFamily="34" charset="0"/>
            </a:endParaRPr>
          </a:p>
        </p:txBody>
      </p:sp>
      <p:sp>
        <p:nvSpPr>
          <p:cNvPr id="302" name="Shape 302"/>
          <p:cNvSpPr txBox="1"/>
          <p:nvPr/>
        </p:nvSpPr>
        <p:spPr>
          <a:xfrm>
            <a:off x="786278" y="3682682"/>
            <a:ext cx="3277196" cy="603568"/>
          </a:xfrm>
          <a:prstGeom prst="rect">
            <a:avLst/>
          </a:prstGeom>
          <a:noFill/>
          <a:ln>
            <a:noFill/>
          </a:ln>
        </p:spPr>
        <p:txBody>
          <a:bodyPr wrap="square" lIns="91425" tIns="45700" rIns="91425" bIns="45700" anchor="t" anchorCtr="0">
            <a:noAutofit/>
          </a:bodyPr>
          <a:lstStyle/>
          <a:p>
            <a:pPr algn="r"/>
            <a:r>
              <a:rPr lang="en-US" sz="1200">
                <a:solidFill>
                  <a:schemeClr val="tx1">
                    <a:lumMod val="75000"/>
                    <a:lumOff val="25000"/>
                  </a:schemeClr>
                </a:solidFill>
                <a:latin typeface="Segoe UI" panose="020B0502040204020203" pitchFamily="34" charset="0"/>
                <a:cs typeface="Segoe UI" panose="020B0502040204020203" pitchFamily="34" charset="0"/>
              </a:rPr>
              <a:t>Paid all the fees     </a:t>
            </a:r>
            <a:r>
              <a:rPr lang="en-AU" sz="1200">
                <a:solidFill>
                  <a:srgbClr val="595959"/>
                </a:solidFill>
              </a:rPr>
              <a:t>●</a:t>
            </a:r>
          </a:p>
          <a:p>
            <a:pPr algn="r"/>
            <a:r>
              <a:rPr lang="en-US" sz="1200">
                <a:solidFill>
                  <a:schemeClr val="tx1">
                    <a:lumMod val="75000"/>
                    <a:lumOff val="25000"/>
                  </a:schemeClr>
                </a:solidFill>
                <a:latin typeface="Segoe UI" panose="020B0502040204020203" pitchFamily="34" charset="0"/>
                <a:cs typeface="Segoe UI" panose="020B0502040204020203" pitchFamily="34" charset="0"/>
              </a:rPr>
              <a:t>USI     </a:t>
            </a:r>
            <a:r>
              <a:rPr lang="en-AU" sz="1200">
                <a:solidFill>
                  <a:srgbClr val="595959"/>
                </a:solidFill>
              </a:rPr>
              <a:t>●</a:t>
            </a:r>
            <a:endParaRPr lang="en-US" sz="1200">
              <a:solidFill>
                <a:srgbClr val="595959"/>
              </a:solidFill>
              <a:latin typeface="Segoe UI" panose="020B0502040204020203" pitchFamily="34" charset="0"/>
              <a:cs typeface="Segoe UI" panose="020B0502040204020203" pitchFamily="34" charset="0"/>
            </a:endParaRPr>
          </a:p>
          <a:p>
            <a:pPr algn="r"/>
            <a:r>
              <a:rPr lang="en-US" sz="1200">
                <a:solidFill>
                  <a:schemeClr val="tx1">
                    <a:lumMod val="75000"/>
                    <a:lumOff val="25000"/>
                  </a:schemeClr>
                </a:solidFill>
                <a:latin typeface="Segoe UI" panose="020B0502040204020203" pitchFamily="34" charset="0"/>
                <a:cs typeface="Segoe UI" panose="020B0502040204020203" pitchFamily="34" charset="0"/>
              </a:rPr>
              <a:t>Passed all the units     </a:t>
            </a:r>
            <a:r>
              <a:rPr lang="en-AU" sz="1200">
                <a:solidFill>
                  <a:srgbClr val="595959"/>
                </a:solidFill>
              </a:rPr>
              <a:t>●</a:t>
            </a:r>
            <a:endParaRPr lang="en-US" sz="1200">
              <a:solidFill>
                <a:srgbClr val="595959"/>
              </a:solidFill>
              <a:latin typeface="Segoe UI" panose="020B0502040204020203" pitchFamily="34" charset="0"/>
              <a:cs typeface="Segoe UI" panose="020B0502040204020203" pitchFamily="34" charset="0"/>
            </a:endParaRPr>
          </a:p>
        </p:txBody>
      </p:sp>
      <p:sp>
        <p:nvSpPr>
          <p:cNvPr id="303" name="Shape 303"/>
          <p:cNvSpPr txBox="1">
            <a:spLocks noGrp="1"/>
          </p:cNvSpPr>
          <p:nvPr>
            <p:ph type="title"/>
          </p:nvPr>
        </p:nvSpPr>
        <p:spPr>
          <a:xfrm>
            <a:off x="13043" y="249706"/>
            <a:ext cx="9144000" cy="601800"/>
          </a:xfrm>
          <a:prstGeom prst="rect">
            <a:avLst/>
          </a:prstGeom>
        </p:spPr>
        <p:txBody>
          <a:bodyPr wrap="square" lIns="91425" tIns="91425" rIns="91425" bIns="91425" anchor="ctr" anchorCtr="0">
            <a:noAutofit/>
          </a:bodyPr>
          <a:lstStyle/>
          <a:p>
            <a:pPr lvl="0">
              <a:buClr>
                <a:schemeClr val="dk1"/>
              </a:buClr>
              <a:buSzPct val="25000"/>
            </a:pPr>
            <a:r>
              <a:rPr lang="en-US" sz="4000" b="1" dirty="0">
                <a:solidFill>
                  <a:srgbClr val="E54632"/>
                </a:solidFill>
              </a:rPr>
              <a:t>Student</a:t>
            </a:r>
            <a:r>
              <a:rPr lang="en" sz="4000" b="1" dirty="0">
                <a:solidFill>
                  <a:srgbClr val="595959"/>
                </a:solidFill>
              </a:rPr>
              <a:t> </a:t>
            </a:r>
            <a:r>
              <a:rPr lang="en-AU" sz="4000" b="1" dirty="0">
                <a:solidFill>
                  <a:srgbClr val="595959"/>
                </a:solidFill>
              </a:rPr>
              <a:t>Requests</a:t>
            </a:r>
            <a:endParaRPr lang="en" sz="4000" dirty="0">
              <a:solidFill>
                <a:schemeClr val="dk1"/>
              </a:solidFill>
            </a:endParaRPr>
          </a:p>
        </p:txBody>
      </p:sp>
      <p:sp>
        <p:nvSpPr>
          <p:cNvPr id="30" name="Shape 283"/>
          <p:cNvSpPr/>
          <p:nvPr/>
        </p:nvSpPr>
        <p:spPr>
          <a:xfrm>
            <a:off x="4291066" y="1891296"/>
            <a:ext cx="196906" cy="2011393"/>
          </a:xfrm>
          <a:custGeom>
            <a:avLst/>
            <a:gdLst/>
            <a:ahLst/>
            <a:cxnLst/>
            <a:rect l="0" t="0" r="0" b="0"/>
            <a:pathLst>
              <a:path w="120000" h="120000" extrusionOk="0">
                <a:moveTo>
                  <a:pt x="0" y="0"/>
                </a:moveTo>
                <a:lnTo>
                  <a:pt x="60708" y="0"/>
                </a:lnTo>
                <a:lnTo>
                  <a:pt x="120000" y="3787"/>
                </a:lnTo>
                <a:lnTo>
                  <a:pt x="120000" y="120000"/>
                </a:lnTo>
                <a:lnTo>
                  <a:pt x="117742" y="120000"/>
                </a:lnTo>
                <a:cubicBezTo>
                  <a:pt x="111637" y="116604"/>
                  <a:pt x="88069" y="114098"/>
                  <a:pt x="60000" y="114098"/>
                </a:cubicBezTo>
                <a:cubicBezTo>
                  <a:pt x="31930" y="114098"/>
                  <a:pt x="8363" y="116604"/>
                  <a:pt x="2258" y="120000"/>
                </a:cubicBezTo>
                <a:lnTo>
                  <a:pt x="0" y="120000"/>
                </a:lnTo>
                <a:close/>
              </a:path>
            </a:pathLst>
          </a:custGeom>
          <a:gradFill>
            <a:gsLst>
              <a:gs pos="0">
                <a:srgbClr val="E54632"/>
              </a:gs>
              <a:gs pos="100000">
                <a:srgbClr val="E54632"/>
              </a:gs>
            </a:gsLst>
            <a:lin ang="19799999" scaled="0"/>
          </a:gradFill>
          <a:ln>
            <a:noFill/>
          </a:ln>
        </p:spPr>
        <p:txBody>
          <a:bodyPr wrap="square" lIns="91425" tIns="45700" rIns="91425" bIns="45700" anchor="ctr" anchorCtr="0">
            <a:noAutofit/>
          </a:bodyPr>
          <a:lstStyle/>
          <a:p>
            <a:pPr algn="ctr"/>
            <a:endParaRPr sz="1800">
              <a:solidFill>
                <a:srgbClr val="FFFFFF"/>
              </a:solidFill>
            </a:endParaRPr>
          </a:p>
        </p:txBody>
      </p:sp>
    </p:spTree>
    <p:extLst>
      <p:ext uri="{BB962C8B-B14F-4D97-AF65-F5344CB8AC3E}">
        <p14:creationId xmlns:p14="http://schemas.microsoft.com/office/powerpoint/2010/main" val="51262153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741"/>
        <p:cNvGrpSpPr/>
        <p:nvPr/>
      </p:nvGrpSpPr>
      <p:grpSpPr>
        <a:xfrm>
          <a:off x="0" y="0"/>
          <a:ext cx="0" cy="0"/>
          <a:chOff x="0" y="0"/>
          <a:chExt cx="0" cy="0"/>
        </a:xfrm>
      </p:grpSpPr>
      <p:sp>
        <p:nvSpPr>
          <p:cNvPr id="742" name="Shape 742"/>
          <p:cNvSpPr txBox="1"/>
          <p:nvPr/>
        </p:nvSpPr>
        <p:spPr>
          <a:xfrm>
            <a:off x="563303" y="1557714"/>
            <a:ext cx="2160240" cy="2017751"/>
          </a:xfrm>
          <a:prstGeom prst="rect">
            <a:avLst/>
          </a:prstGeom>
          <a:noFill/>
          <a:ln>
            <a:noFill/>
          </a:ln>
        </p:spPr>
        <p:txBody>
          <a:bodyPr wrap="square" lIns="91425" tIns="45700" rIns="91425" bIns="45700" anchor="ctr" anchorCtr="0">
            <a:noAutofit/>
          </a:bodyPr>
          <a:lstStyle/>
          <a:p>
            <a:pPr marL="0" marR="0" lvl="0" indent="0" algn="l" rtl="0">
              <a:spcBef>
                <a:spcPts val="0"/>
              </a:spcBef>
              <a:buClr>
                <a:srgbClr val="3F3F3F"/>
              </a:buClr>
              <a:buSzPct val="25000"/>
              <a:buFont typeface="Arial"/>
              <a:buNone/>
            </a:pPr>
            <a:r>
              <a:rPr lang="en-US" sz="3600" b="1" dirty="0">
                <a:solidFill>
                  <a:srgbClr val="3F3F3F"/>
                </a:solidFill>
                <a:latin typeface="Arial"/>
                <a:ea typeface="Arial"/>
                <a:cs typeface="Arial"/>
                <a:sym typeface="Arial"/>
              </a:rPr>
              <a:t>Student</a:t>
            </a:r>
            <a:r>
              <a:rPr lang="en" sz="3600" b="1" dirty="0">
                <a:solidFill>
                  <a:srgbClr val="E54632"/>
                </a:solidFill>
                <a:latin typeface="Arial"/>
                <a:ea typeface="Arial"/>
                <a:cs typeface="Arial"/>
                <a:sym typeface="Arial"/>
              </a:rPr>
              <a:t> </a:t>
            </a:r>
            <a:br>
              <a:rPr lang="en" sz="3600" b="1" dirty="0">
                <a:solidFill>
                  <a:srgbClr val="E54632"/>
                </a:solidFill>
                <a:latin typeface="Arial"/>
                <a:ea typeface="Arial"/>
                <a:cs typeface="Arial"/>
                <a:sym typeface="Arial"/>
              </a:rPr>
            </a:br>
            <a:r>
              <a:rPr lang="en" sz="3600" b="1" dirty="0">
                <a:solidFill>
                  <a:srgbClr val="E54632"/>
                </a:solidFill>
              </a:rPr>
              <a:t>Support</a:t>
            </a:r>
            <a:r>
              <a:rPr lang="en" sz="3600" b="1" dirty="0">
                <a:solidFill>
                  <a:srgbClr val="E54632"/>
                </a:solidFill>
                <a:latin typeface="Arial"/>
                <a:ea typeface="Arial"/>
                <a:cs typeface="Arial"/>
                <a:sym typeface="Arial"/>
              </a:rPr>
              <a:t> </a:t>
            </a:r>
            <a:br>
              <a:rPr lang="en" sz="3600" b="1" dirty="0">
                <a:solidFill>
                  <a:srgbClr val="595959"/>
                </a:solidFill>
                <a:latin typeface="Arial"/>
                <a:ea typeface="Arial"/>
                <a:cs typeface="Arial"/>
                <a:sym typeface="Arial"/>
              </a:rPr>
            </a:br>
            <a:r>
              <a:rPr lang="en" sz="3600" b="1" dirty="0">
                <a:solidFill>
                  <a:srgbClr val="595959"/>
                </a:solidFill>
              </a:rPr>
              <a:t>Services</a:t>
            </a:r>
            <a:endParaRPr lang="en" sz="3600" b="1" dirty="0">
              <a:solidFill>
                <a:srgbClr val="595959"/>
              </a:solidFill>
              <a:latin typeface="Arial"/>
              <a:ea typeface="Arial"/>
              <a:cs typeface="Arial"/>
              <a:sym typeface="Arial"/>
            </a:endParaRPr>
          </a:p>
        </p:txBody>
      </p:sp>
      <p:grpSp>
        <p:nvGrpSpPr>
          <p:cNvPr id="743" name="Shape 743"/>
          <p:cNvGrpSpPr/>
          <p:nvPr/>
        </p:nvGrpSpPr>
        <p:grpSpPr>
          <a:xfrm>
            <a:off x="3246752" y="656238"/>
            <a:ext cx="2593340" cy="3530502"/>
            <a:chOff x="3274805" y="801339"/>
            <a:chExt cx="2593340" cy="3530502"/>
          </a:xfrm>
        </p:grpSpPr>
        <p:sp>
          <p:nvSpPr>
            <p:cNvPr id="744" name="Shape 744"/>
            <p:cNvSpPr/>
            <p:nvPr/>
          </p:nvSpPr>
          <p:spPr>
            <a:xfrm>
              <a:off x="3274805" y="801339"/>
              <a:ext cx="2593340" cy="3530502"/>
            </a:xfrm>
            <a:prstGeom prst="rect">
              <a:avLst/>
            </a:prstGeom>
            <a:noFill/>
            <a:ln w="63500" cap="flat" cmpd="sng">
              <a:solidFill>
                <a:srgbClr val="E54632"/>
              </a:solidFill>
              <a:prstDash val="solid"/>
              <a:round/>
              <a:headEnd type="none" w="med" len="med"/>
              <a:tailEnd type="none" w="med" len="med"/>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745" name="Shape 745"/>
            <p:cNvSpPr/>
            <p:nvPr/>
          </p:nvSpPr>
          <p:spPr>
            <a:xfrm>
              <a:off x="3466380" y="928382"/>
              <a:ext cx="2243304" cy="3276416"/>
            </a:xfrm>
            <a:prstGeom prst="rect">
              <a:avLst/>
            </a:prstGeom>
            <a:no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grpSp>
      <p:grpSp>
        <p:nvGrpSpPr>
          <p:cNvPr id="746" name="Shape 746"/>
          <p:cNvGrpSpPr/>
          <p:nvPr/>
        </p:nvGrpSpPr>
        <p:grpSpPr>
          <a:xfrm>
            <a:off x="5979080" y="673806"/>
            <a:ext cx="2593340" cy="3530502"/>
            <a:chOff x="3274805" y="801339"/>
            <a:chExt cx="2593340" cy="3530502"/>
          </a:xfrm>
        </p:grpSpPr>
        <p:sp>
          <p:nvSpPr>
            <p:cNvPr id="747" name="Shape 747"/>
            <p:cNvSpPr/>
            <p:nvPr/>
          </p:nvSpPr>
          <p:spPr>
            <a:xfrm>
              <a:off x="3274805" y="801339"/>
              <a:ext cx="2593340" cy="3530502"/>
            </a:xfrm>
            <a:prstGeom prst="rect">
              <a:avLst/>
            </a:prstGeom>
            <a:noFill/>
            <a:ln w="63500" cap="flat" cmpd="sng">
              <a:solidFill>
                <a:srgbClr val="E54632"/>
              </a:solidFill>
              <a:prstDash val="solid"/>
              <a:round/>
              <a:headEnd type="none" w="med" len="med"/>
              <a:tailEnd type="none" w="med" len="med"/>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748" name="Shape 748"/>
            <p:cNvSpPr/>
            <p:nvPr/>
          </p:nvSpPr>
          <p:spPr>
            <a:xfrm>
              <a:off x="3466380" y="928382"/>
              <a:ext cx="2243304" cy="3276416"/>
            </a:xfrm>
            <a:prstGeom prst="rect">
              <a:avLst/>
            </a:prstGeom>
            <a:no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grpSp>
      <p:sp>
        <p:nvSpPr>
          <p:cNvPr id="751" name="Shape 751"/>
          <p:cNvSpPr txBox="1"/>
          <p:nvPr/>
        </p:nvSpPr>
        <p:spPr>
          <a:xfrm>
            <a:off x="3310967" y="1062818"/>
            <a:ext cx="2572326" cy="2717342"/>
          </a:xfrm>
          <a:prstGeom prst="rect">
            <a:avLst/>
          </a:prstGeom>
          <a:noFill/>
          <a:ln>
            <a:noFill/>
          </a:ln>
        </p:spPr>
        <p:txBody>
          <a:bodyPr wrap="square" lIns="91425" tIns="45700" rIns="91425" bIns="45700" anchor="t" anchorCtr="0">
            <a:noAutofit/>
          </a:bodyPr>
          <a:lstStyle/>
          <a:p>
            <a:pPr marL="285750" lvl="0" indent="-285750">
              <a:buFont typeface="Arial"/>
              <a:buChar char="•"/>
              <a:defRPr/>
            </a:pPr>
            <a:r>
              <a:rPr lang="en-US" sz="1200" b="1" dirty="0">
                <a:solidFill>
                  <a:prstClr val="black"/>
                </a:solidFill>
                <a:latin typeface="+mj-lt"/>
                <a:cs typeface="Segoe UI"/>
              </a:rPr>
              <a:t>Update Contact Details</a:t>
            </a:r>
          </a:p>
          <a:p>
            <a:pPr lvl="0">
              <a:defRPr/>
            </a:pPr>
            <a:endParaRPr lang="en-US" sz="1200" b="1" dirty="0">
              <a:solidFill>
                <a:prstClr val="black"/>
              </a:solidFill>
              <a:latin typeface="+mj-lt"/>
              <a:cs typeface="Segoe UI"/>
            </a:endParaRPr>
          </a:p>
          <a:p>
            <a:pPr marL="285750" lvl="0" indent="-285750">
              <a:buFont typeface="Arial"/>
              <a:buChar char="•"/>
              <a:defRPr/>
            </a:pPr>
            <a:r>
              <a:rPr lang="en-US" sz="1200" b="1" dirty="0">
                <a:solidFill>
                  <a:prstClr val="black"/>
                </a:solidFill>
                <a:latin typeface="+mj-lt"/>
                <a:cs typeface="Segoe UI"/>
              </a:rPr>
              <a:t>Enrolment &amp; registration</a:t>
            </a:r>
          </a:p>
          <a:p>
            <a:pPr lvl="0">
              <a:defRPr/>
            </a:pPr>
            <a:endParaRPr lang="en-US" sz="1200" b="1" dirty="0">
              <a:solidFill>
                <a:prstClr val="black"/>
              </a:solidFill>
              <a:latin typeface="+mj-lt"/>
              <a:cs typeface="Segoe UI"/>
            </a:endParaRPr>
          </a:p>
          <a:p>
            <a:pPr marL="285750" lvl="0" indent="-285750">
              <a:buFont typeface="Arial"/>
              <a:buChar char="•"/>
              <a:defRPr/>
            </a:pPr>
            <a:r>
              <a:rPr lang="en-US" sz="1200" b="1" dirty="0">
                <a:solidFill>
                  <a:prstClr val="black"/>
                </a:solidFill>
                <a:latin typeface="+mj-lt"/>
                <a:cs typeface="Segoe UI"/>
              </a:rPr>
              <a:t>Fees and refunds</a:t>
            </a:r>
          </a:p>
          <a:p>
            <a:pPr lvl="0">
              <a:defRPr/>
            </a:pPr>
            <a:endParaRPr lang="en-US" sz="1200" b="1" dirty="0">
              <a:solidFill>
                <a:prstClr val="black"/>
              </a:solidFill>
              <a:latin typeface="+mj-lt"/>
              <a:cs typeface="Segoe UI"/>
            </a:endParaRPr>
          </a:p>
          <a:p>
            <a:pPr marL="285750" lvl="0" indent="-285750">
              <a:buFont typeface="Arial"/>
              <a:buChar char="•"/>
              <a:defRPr/>
            </a:pPr>
            <a:r>
              <a:rPr lang="en-US" sz="1200" b="1" dirty="0">
                <a:solidFill>
                  <a:prstClr val="black"/>
                </a:solidFill>
                <a:latin typeface="+mj-lt"/>
                <a:cs typeface="Segoe UI"/>
              </a:rPr>
              <a:t>Credit transfer application</a:t>
            </a:r>
          </a:p>
          <a:p>
            <a:pPr lvl="0">
              <a:defRPr/>
            </a:pPr>
            <a:endParaRPr lang="en-US" sz="1200" b="1" dirty="0">
              <a:solidFill>
                <a:prstClr val="black"/>
              </a:solidFill>
              <a:latin typeface="+mj-lt"/>
              <a:cs typeface="Segoe UI"/>
            </a:endParaRPr>
          </a:p>
          <a:p>
            <a:pPr marL="285750" lvl="0" indent="-285750">
              <a:buFont typeface="Arial"/>
              <a:buChar char="•"/>
              <a:defRPr/>
            </a:pPr>
            <a:r>
              <a:rPr lang="en-US" sz="1200" b="1" dirty="0">
                <a:solidFill>
                  <a:prstClr val="black"/>
                </a:solidFill>
                <a:latin typeface="+mj-lt"/>
                <a:cs typeface="Segoe UI"/>
              </a:rPr>
              <a:t>Access to student RTOM portal</a:t>
            </a:r>
          </a:p>
          <a:p>
            <a:pPr lvl="0">
              <a:defRPr/>
            </a:pPr>
            <a:endParaRPr lang="en-US" sz="1200" b="1" dirty="0">
              <a:solidFill>
                <a:prstClr val="black"/>
              </a:solidFill>
              <a:latin typeface="+mj-lt"/>
              <a:cs typeface="Segoe UI"/>
            </a:endParaRPr>
          </a:p>
          <a:p>
            <a:pPr marL="285750" lvl="0" indent="-285750">
              <a:buFont typeface="Arial"/>
              <a:buChar char="•"/>
              <a:defRPr/>
            </a:pPr>
            <a:r>
              <a:rPr lang="en-US" sz="1200" b="1" dirty="0">
                <a:solidFill>
                  <a:prstClr val="black"/>
                </a:solidFill>
                <a:latin typeface="+mj-lt"/>
                <a:cs typeface="Segoe UI"/>
              </a:rPr>
              <a:t>General Academic enquiries</a:t>
            </a:r>
          </a:p>
          <a:p>
            <a:pPr lvl="0">
              <a:defRPr/>
            </a:pPr>
            <a:endParaRPr lang="en-US" sz="1200" b="1" dirty="0">
              <a:solidFill>
                <a:prstClr val="black"/>
              </a:solidFill>
              <a:latin typeface="+mj-lt"/>
              <a:cs typeface="Segoe UI"/>
            </a:endParaRPr>
          </a:p>
          <a:p>
            <a:pPr marL="285750" lvl="0" indent="-285750">
              <a:buFont typeface="Arial"/>
              <a:buChar char="•"/>
              <a:defRPr/>
            </a:pPr>
            <a:r>
              <a:rPr lang="en-US" sz="1200" b="1" dirty="0">
                <a:solidFill>
                  <a:prstClr val="black"/>
                </a:solidFill>
                <a:latin typeface="+mj-lt"/>
                <a:cs typeface="Segoe UI"/>
              </a:rPr>
              <a:t>Issue Student ID/Printer Cards</a:t>
            </a:r>
          </a:p>
        </p:txBody>
      </p:sp>
      <p:sp>
        <p:nvSpPr>
          <p:cNvPr id="15" name="Shape 751">
            <a:extLst>
              <a:ext uri="{FF2B5EF4-FFF2-40B4-BE49-F238E27FC236}">
                <a16:creationId xmlns:a16="http://schemas.microsoft.com/office/drawing/2014/main" id="{A65F70BF-7631-4BCE-88F6-732C6C1B3F22}"/>
              </a:ext>
            </a:extLst>
          </p:cNvPr>
          <p:cNvSpPr txBox="1"/>
          <p:nvPr/>
        </p:nvSpPr>
        <p:spPr>
          <a:xfrm>
            <a:off x="6031667" y="1062818"/>
            <a:ext cx="2589820" cy="3276416"/>
          </a:xfrm>
          <a:prstGeom prst="rect">
            <a:avLst/>
          </a:prstGeom>
          <a:noFill/>
          <a:ln>
            <a:noFill/>
          </a:ln>
        </p:spPr>
        <p:txBody>
          <a:bodyPr wrap="square" lIns="91425" tIns="45700" rIns="91425" bIns="45700" anchor="t" anchorCtr="0">
            <a:noAutofit/>
          </a:bodyPr>
          <a:lstStyle/>
          <a:p>
            <a:pPr marL="285750" lvl="0" indent="-285750">
              <a:buFont typeface="Arial"/>
              <a:buChar char="•"/>
              <a:defRPr/>
            </a:pPr>
            <a:r>
              <a:rPr lang="en-US" sz="1200" b="1" dirty="0">
                <a:solidFill>
                  <a:prstClr val="black"/>
                </a:solidFill>
                <a:latin typeface="+mj-lt"/>
                <a:cs typeface="Segoe UI"/>
              </a:rPr>
              <a:t>Deferring / changing course</a:t>
            </a:r>
          </a:p>
          <a:p>
            <a:pPr marL="285750" lvl="0" indent="-285750">
              <a:buFont typeface="Arial"/>
              <a:buChar char="•"/>
              <a:defRPr/>
            </a:pPr>
            <a:endParaRPr lang="en-US" sz="1200" b="1" dirty="0">
              <a:solidFill>
                <a:prstClr val="black"/>
              </a:solidFill>
              <a:latin typeface="+mj-lt"/>
              <a:cs typeface="Segoe UI"/>
            </a:endParaRPr>
          </a:p>
          <a:p>
            <a:pPr marL="285750" lvl="0" indent="-285750">
              <a:buFont typeface="Arial"/>
              <a:buChar char="•"/>
              <a:defRPr/>
            </a:pPr>
            <a:r>
              <a:rPr lang="en-US" sz="1200" b="1" dirty="0" err="1">
                <a:solidFill>
                  <a:prstClr val="black"/>
                </a:solidFill>
                <a:latin typeface="+mj-lt"/>
                <a:cs typeface="Segoe UI"/>
              </a:rPr>
              <a:t>CoE</a:t>
            </a:r>
            <a:r>
              <a:rPr lang="en-US" sz="1200" b="1" dirty="0">
                <a:solidFill>
                  <a:prstClr val="black"/>
                </a:solidFill>
                <a:latin typeface="+mj-lt"/>
                <a:cs typeface="Segoe UI"/>
              </a:rPr>
              <a:t> extension</a:t>
            </a:r>
          </a:p>
          <a:p>
            <a:pPr marL="285750" lvl="0" indent="-285750">
              <a:buFont typeface="Arial"/>
              <a:buChar char="•"/>
              <a:defRPr/>
            </a:pPr>
            <a:endParaRPr lang="en-US" sz="1200" b="1" dirty="0">
              <a:solidFill>
                <a:prstClr val="black"/>
              </a:solidFill>
              <a:latin typeface="+mj-lt"/>
              <a:cs typeface="Segoe UI"/>
            </a:endParaRPr>
          </a:p>
          <a:p>
            <a:pPr marL="285750" lvl="0" indent="-285750">
              <a:buFont typeface="Arial"/>
              <a:buChar char="•"/>
              <a:defRPr/>
            </a:pPr>
            <a:r>
              <a:rPr lang="en-US" sz="1200" b="1" dirty="0">
                <a:solidFill>
                  <a:prstClr val="black"/>
                </a:solidFill>
                <a:latin typeface="+mj-lt"/>
                <a:cs typeface="Segoe UI"/>
              </a:rPr>
              <a:t>Student withdrawal/refund</a:t>
            </a:r>
          </a:p>
          <a:p>
            <a:pPr marL="285750" lvl="0" indent="-285750">
              <a:buFont typeface="Arial"/>
              <a:buChar char="•"/>
              <a:defRPr/>
            </a:pPr>
            <a:endParaRPr lang="en-US" sz="1200" b="1" dirty="0">
              <a:solidFill>
                <a:prstClr val="black"/>
              </a:solidFill>
              <a:latin typeface="+mj-lt"/>
              <a:cs typeface="Segoe UI"/>
            </a:endParaRPr>
          </a:p>
          <a:p>
            <a:pPr marL="285750" lvl="0" indent="-285750">
              <a:buFont typeface="Arial"/>
              <a:buChar char="•"/>
              <a:defRPr/>
            </a:pPr>
            <a:r>
              <a:rPr lang="en-US" sz="1200" b="1" dirty="0">
                <a:solidFill>
                  <a:prstClr val="black"/>
                </a:solidFill>
                <a:latin typeface="+mj-lt"/>
                <a:cs typeface="Segoe UI"/>
              </a:rPr>
              <a:t>Student complaints and appeals</a:t>
            </a:r>
          </a:p>
          <a:p>
            <a:pPr marL="285750" lvl="0" indent="-285750">
              <a:buFont typeface="Arial"/>
              <a:buChar char="•"/>
              <a:defRPr/>
            </a:pPr>
            <a:endParaRPr lang="en-US" sz="1200" b="1" dirty="0">
              <a:solidFill>
                <a:prstClr val="black"/>
              </a:solidFill>
              <a:latin typeface="+mj-lt"/>
              <a:cs typeface="Segoe UI"/>
            </a:endParaRPr>
          </a:p>
          <a:p>
            <a:pPr marL="285750" lvl="0" indent="-285750">
              <a:buFont typeface="Arial"/>
              <a:buChar char="•"/>
              <a:defRPr/>
            </a:pPr>
            <a:r>
              <a:rPr lang="en-US" sz="1200" b="1" dirty="0">
                <a:solidFill>
                  <a:prstClr val="black"/>
                </a:solidFill>
                <a:latin typeface="+mj-lt"/>
                <a:cs typeface="Segoe UI"/>
              </a:rPr>
              <a:t>Attendance</a:t>
            </a:r>
          </a:p>
          <a:p>
            <a:pPr marL="285750" lvl="0" indent="-285750">
              <a:buFont typeface="Arial"/>
              <a:buChar char="•"/>
              <a:defRPr/>
            </a:pPr>
            <a:endParaRPr lang="en-US" sz="1200" b="1" dirty="0">
              <a:solidFill>
                <a:prstClr val="black"/>
              </a:solidFill>
              <a:latin typeface="+mj-lt"/>
              <a:cs typeface="Segoe UI"/>
            </a:endParaRPr>
          </a:p>
          <a:p>
            <a:pPr marL="285750" lvl="0" indent="-285750">
              <a:buFont typeface="Arial"/>
              <a:buChar char="•"/>
              <a:defRPr/>
            </a:pPr>
            <a:r>
              <a:rPr lang="en-US" sz="1200" b="1" dirty="0">
                <a:solidFill>
                  <a:prstClr val="black"/>
                </a:solidFill>
                <a:latin typeface="+mj-lt"/>
                <a:cs typeface="Segoe UI"/>
              </a:rPr>
              <a:t>Academic intervention &amp; student payment plan</a:t>
            </a:r>
          </a:p>
          <a:p>
            <a:pPr lvl="0">
              <a:defRPr/>
            </a:pPr>
            <a:endParaRPr lang="en-US" sz="1200" b="1" dirty="0">
              <a:solidFill>
                <a:prstClr val="black"/>
              </a:solidFill>
              <a:latin typeface="+mj-lt"/>
              <a:cs typeface="Segoe UI"/>
            </a:endParaRPr>
          </a:p>
          <a:p>
            <a:pPr marL="285750" lvl="0" indent="-285750">
              <a:buFont typeface="Arial"/>
              <a:buChar char="•"/>
              <a:defRPr/>
            </a:pPr>
            <a:r>
              <a:rPr lang="en-US" sz="1200" b="1" dirty="0">
                <a:solidFill>
                  <a:prstClr val="black"/>
                </a:solidFill>
                <a:latin typeface="+mj-lt"/>
                <a:cs typeface="Segoe UI"/>
              </a:rPr>
              <a:t>Leave of Absence</a:t>
            </a:r>
          </a:p>
        </p:txBody>
      </p:sp>
    </p:spTree>
    <p:extLst>
      <p:ext uri="{BB962C8B-B14F-4D97-AF65-F5344CB8AC3E}">
        <p14:creationId xmlns:p14="http://schemas.microsoft.com/office/powerpoint/2010/main" val="373844897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sp>
        <p:nvSpPr>
          <p:cNvPr id="245" name="Shape 245"/>
          <p:cNvSpPr txBox="1">
            <a:spLocks noGrp="1"/>
          </p:cNvSpPr>
          <p:nvPr>
            <p:ph type="title"/>
          </p:nvPr>
        </p:nvSpPr>
        <p:spPr>
          <a:xfrm>
            <a:off x="0" y="119010"/>
            <a:ext cx="9144000" cy="884466"/>
          </a:xfrm>
          <a:prstGeom prst="rect">
            <a:avLst/>
          </a:prstGeom>
          <a:noFill/>
          <a:ln>
            <a:noFill/>
          </a:ln>
        </p:spPr>
        <p:txBody>
          <a:bodyPr wrap="square" lIns="91425" tIns="45700" rIns="91425" bIns="45700" anchor="ctr" anchorCtr="0">
            <a:noAutofit/>
          </a:bodyPr>
          <a:lstStyle/>
          <a:p>
            <a:pPr marL="0" marR="0" lvl="0" indent="0" algn="ctr" rtl="0">
              <a:spcBef>
                <a:spcPts val="0"/>
              </a:spcBef>
              <a:buClr>
                <a:srgbClr val="E54632"/>
              </a:buClr>
              <a:buSzPct val="25000"/>
              <a:buFont typeface="Arial"/>
              <a:buNone/>
            </a:pPr>
            <a:r>
              <a:rPr lang="en-US" dirty="0">
                <a:solidFill>
                  <a:srgbClr val="E54632"/>
                </a:solidFill>
              </a:rPr>
              <a:t>EGI</a:t>
            </a:r>
            <a:r>
              <a:rPr lang="en" sz="3600" b="1" i="0" u="none" strike="noStrike" cap="none" dirty="0">
                <a:solidFill>
                  <a:schemeClr val="dk1"/>
                </a:solidFill>
                <a:latin typeface="Arial"/>
                <a:ea typeface="Arial"/>
                <a:cs typeface="Arial"/>
                <a:sym typeface="Arial"/>
              </a:rPr>
              <a:t> </a:t>
            </a:r>
            <a:r>
              <a:rPr lang="en-US" sz="3600" b="1" i="0" u="none" strike="noStrike" cap="none" dirty="0">
                <a:solidFill>
                  <a:schemeClr val="dk1"/>
                </a:solidFill>
                <a:latin typeface="Arial"/>
                <a:ea typeface="Arial"/>
                <a:cs typeface="Arial"/>
                <a:sym typeface="Arial"/>
              </a:rPr>
              <a:t>Facilities</a:t>
            </a:r>
            <a:endParaRPr lang="en" sz="3600" b="1" i="0" u="none" strike="noStrike" cap="none" dirty="0">
              <a:solidFill>
                <a:srgbClr val="595959"/>
              </a:solidFill>
              <a:latin typeface="Arial"/>
              <a:ea typeface="Arial"/>
              <a:cs typeface="Arial"/>
              <a:sym typeface="Arial"/>
            </a:endParaRPr>
          </a:p>
        </p:txBody>
      </p:sp>
      <p:sp>
        <p:nvSpPr>
          <p:cNvPr id="246" name="Shape 246"/>
          <p:cNvSpPr/>
          <p:nvPr/>
        </p:nvSpPr>
        <p:spPr>
          <a:xfrm rot="5400000" flipV="1">
            <a:off x="-604296" y="2636795"/>
            <a:ext cx="3106189" cy="45719"/>
          </a:xfrm>
          <a:prstGeom prst="rect">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248" name="Shape 248"/>
          <p:cNvSpPr/>
          <p:nvPr/>
        </p:nvSpPr>
        <p:spPr>
          <a:xfrm>
            <a:off x="825436" y="1106560"/>
            <a:ext cx="229442" cy="229442"/>
          </a:xfrm>
          <a:prstGeom prst="diamond">
            <a:avLst/>
          </a:prstGeom>
          <a:solidFill>
            <a:schemeClr val="lt1"/>
          </a:solidFill>
          <a:ln w="50800" cap="flat" cmpd="sng">
            <a:solidFill>
              <a:srgbClr val="E54632"/>
            </a:solidFill>
            <a:prstDash val="solid"/>
            <a:round/>
            <a:headEnd type="none" w="med" len="med"/>
            <a:tailEnd type="none" w="med" len="med"/>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249" name="Shape 249"/>
          <p:cNvSpPr/>
          <p:nvPr/>
        </p:nvSpPr>
        <p:spPr>
          <a:xfrm>
            <a:off x="834077" y="3416392"/>
            <a:ext cx="229442" cy="229442"/>
          </a:xfrm>
          <a:prstGeom prst="diamond">
            <a:avLst/>
          </a:prstGeom>
          <a:solidFill>
            <a:schemeClr val="lt1"/>
          </a:solidFill>
          <a:ln w="50800" cap="flat" cmpd="sng">
            <a:solidFill>
              <a:srgbClr val="E54632"/>
            </a:solidFill>
            <a:prstDash val="solid"/>
            <a:round/>
            <a:headEnd type="none" w="med" len="med"/>
            <a:tailEnd type="none" w="med" len="med"/>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250" name="Shape 250"/>
          <p:cNvSpPr/>
          <p:nvPr/>
        </p:nvSpPr>
        <p:spPr>
          <a:xfrm>
            <a:off x="847313" y="2224048"/>
            <a:ext cx="229442" cy="229442"/>
          </a:xfrm>
          <a:prstGeom prst="diamond">
            <a:avLst/>
          </a:prstGeom>
          <a:solidFill>
            <a:schemeClr val="lt1"/>
          </a:solidFill>
          <a:ln w="50800" cap="flat" cmpd="sng">
            <a:solidFill>
              <a:srgbClr val="E54632"/>
            </a:solidFill>
            <a:prstDash val="solid"/>
            <a:round/>
            <a:headEnd type="none" w="med" len="med"/>
            <a:tailEnd type="none" w="med" len="med"/>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251" name="Shape 251"/>
          <p:cNvSpPr/>
          <p:nvPr/>
        </p:nvSpPr>
        <p:spPr>
          <a:xfrm>
            <a:off x="834077" y="2790961"/>
            <a:ext cx="229442" cy="229442"/>
          </a:xfrm>
          <a:prstGeom prst="diamond">
            <a:avLst/>
          </a:prstGeom>
          <a:solidFill>
            <a:schemeClr val="lt1"/>
          </a:solidFill>
          <a:ln w="50800" cap="flat" cmpd="sng">
            <a:solidFill>
              <a:srgbClr val="E54632"/>
            </a:solidFill>
            <a:prstDash val="solid"/>
            <a:round/>
            <a:headEnd type="none" w="med" len="med"/>
            <a:tailEnd type="none" w="med" len="med"/>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266" name="Shape 266"/>
          <p:cNvSpPr txBox="1"/>
          <p:nvPr/>
        </p:nvSpPr>
        <p:spPr>
          <a:xfrm>
            <a:off x="1595057" y="1003475"/>
            <a:ext cx="3979533" cy="351332"/>
          </a:xfrm>
          <a:prstGeom prst="rect">
            <a:avLst/>
          </a:prstGeom>
          <a:noFill/>
          <a:ln>
            <a:noFill/>
          </a:ln>
        </p:spPr>
        <p:txBody>
          <a:bodyPr wrap="square" lIns="91425" tIns="45700" rIns="91425" bIns="45700" anchor="t" anchorCtr="0">
            <a:noAutofit/>
          </a:bodyPr>
          <a:lstStyle/>
          <a:p>
            <a:pPr marL="0" marR="0" lvl="0" indent="0" rtl="0">
              <a:spcBef>
                <a:spcPts val="0"/>
              </a:spcBef>
              <a:buSzPct val="25000"/>
              <a:buNone/>
            </a:pPr>
            <a:r>
              <a:rPr lang="en-US" sz="1800" b="1">
                <a:solidFill>
                  <a:srgbClr val="595959"/>
                </a:solidFill>
                <a:latin typeface="Calibri"/>
                <a:ea typeface="Calibri"/>
                <a:cs typeface="Calibri"/>
                <a:sym typeface="Calibri"/>
              </a:rPr>
              <a:t>Location, Local Culture, Life in Australia.</a:t>
            </a:r>
            <a:endParaRPr lang="en" sz="1800" b="1">
              <a:solidFill>
                <a:srgbClr val="595959"/>
              </a:solidFill>
              <a:latin typeface="Calibri"/>
              <a:ea typeface="Calibri"/>
              <a:cs typeface="Calibri"/>
              <a:sym typeface="Calibri"/>
            </a:endParaRPr>
          </a:p>
        </p:txBody>
      </p:sp>
      <p:sp>
        <p:nvSpPr>
          <p:cNvPr id="34" name="Shape 248">
            <a:extLst>
              <a:ext uri="{FF2B5EF4-FFF2-40B4-BE49-F238E27FC236}">
                <a16:creationId xmlns:a16="http://schemas.microsoft.com/office/drawing/2014/main" id="{7E4B7050-394B-4AEF-845D-D3C1A1707AB7}"/>
              </a:ext>
            </a:extLst>
          </p:cNvPr>
          <p:cNvSpPr/>
          <p:nvPr/>
        </p:nvSpPr>
        <p:spPr>
          <a:xfrm>
            <a:off x="831266" y="1668034"/>
            <a:ext cx="229442" cy="229442"/>
          </a:xfrm>
          <a:prstGeom prst="diamond">
            <a:avLst/>
          </a:prstGeom>
          <a:solidFill>
            <a:schemeClr val="lt1"/>
          </a:solidFill>
          <a:ln w="50800" cap="flat" cmpd="sng">
            <a:solidFill>
              <a:srgbClr val="E54632"/>
            </a:solidFill>
            <a:prstDash val="solid"/>
            <a:round/>
            <a:headEnd type="none" w="med" len="med"/>
            <a:tailEnd type="none" w="med" len="med"/>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35" name="Shape 248">
            <a:extLst>
              <a:ext uri="{FF2B5EF4-FFF2-40B4-BE49-F238E27FC236}">
                <a16:creationId xmlns:a16="http://schemas.microsoft.com/office/drawing/2014/main" id="{037029E0-00AF-42B9-8249-00A2FEC78688}"/>
              </a:ext>
            </a:extLst>
          </p:cNvPr>
          <p:cNvSpPr/>
          <p:nvPr/>
        </p:nvSpPr>
        <p:spPr>
          <a:xfrm>
            <a:off x="825436" y="3983305"/>
            <a:ext cx="229442" cy="229442"/>
          </a:xfrm>
          <a:prstGeom prst="diamond">
            <a:avLst/>
          </a:prstGeom>
          <a:solidFill>
            <a:schemeClr val="lt1"/>
          </a:solidFill>
          <a:ln w="50800" cap="flat" cmpd="sng">
            <a:solidFill>
              <a:srgbClr val="E54632"/>
            </a:solidFill>
            <a:prstDash val="solid"/>
            <a:round/>
            <a:headEnd type="none" w="med" len="med"/>
            <a:tailEnd type="none" w="med" len="med"/>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43" name="Shape 266">
            <a:extLst>
              <a:ext uri="{FF2B5EF4-FFF2-40B4-BE49-F238E27FC236}">
                <a16:creationId xmlns:a16="http://schemas.microsoft.com/office/drawing/2014/main" id="{AFD42D80-DAE7-4D40-9F81-40D91B41A17C}"/>
              </a:ext>
            </a:extLst>
          </p:cNvPr>
          <p:cNvSpPr txBox="1"/>
          <p:nvPr/>
        </p:nvSpPr>
        <p:spPr>
          <a:xfrm>
            <a:off x="1595057" y="1565237"/>
            <a:ext cx="3959485" cy="351332"/>
          </a:xfrm>
          <a:prstGeom prst="rect">
            <a:avLst/>
          </a:prstGeom>
          <a:noFill/>
          <a:ln>
            <a:noFill/>
          </a:ln>
        </p:spPr>
        <p:txBody>
          <a:bodyPr wrap="square" lIns="91425" tIns="45700" rIns="91425" bIns="45700" anchor="t" anchorCtr="0">
            <a:noAutofit/>
          </a:bodyPr>
          <a:lstStyle/>
          <a:p>
            <a:pPr marL="0" marR="0" lvl="0" indent="0" rtl="0">
              <a:spcBef>
                <a:spcPts val="0"/>
              </a:spcBef>
              <a:buSzPct val="25000"/>
              <a:buNone/>
            </a:pPr>
            <a:r>
              <a:rPr lang="en-US" sz="1800" b="1">
                <a:solidFill>
                  <a:srgbClr val="595959"/>
                </a:solidFill>
                <a:latin typeface="Calibri"/>
                <a:ea typeface="Calibri"/>
                <a:cs typeface="Calibri"/>
                <a:sym typeface="Calibri"/>
              </a:rPr>
              <a:t>Classroom/Computer Labs.</a:t>
            </a:r>
            <a:endParaRPr lang="en" sz="1800" b="1">
              <a:solidFill>
                <a:srgbClr val="595959"/>
              </a:solidFill>
              <a:latin typeface="Calibri"/>
              <a:ea typeface="Calibri"/>
              <a:cs typeface="Calibri"/>
              <a:sym typeface="Calibri"/>
            </a:endParaRPr>
          </a:p>
        </p:txBody>
      </p:sp>
      <p:sp>
        <p:nvSpPr>
          <p:cNvPr id="44" name="Shape 266">
            <a:extLst>
              <a:ext uri="{FF2B5EF4-FFF2-40B4-BE49-F238E27FC236}">
                <a16:creationId xmlns:a16="http://schemas.microsoft.com/office/drawing/2014/main" id="{6D72BBD5-94AB-4529-8501-1D3CC8FAD01D}"/>
              </a:ext>
            </a:extLst>
          </p:cNvPr>
          <p:cNvSpPr txBox="1"/>
          <p:nvPr/>
        </p:nvSpPr>
        <p:spPr>
          <a:xfrm>
            <a:off x="1615105" y="2162800"/>
            <a:ext cx="3959485" cy="351332"/>
          </a:xfrm>
          <a:prstGeom prst="rect">
            <a:avLst/>
          </a:prstGeom>
          <a:noFill/>
          <a:ln>
            <a:noFill/>
          </a:ln>
        </p:spPr>
        <p:txBody>
          <a:bodyPr wrap="square" lIns="91425" tIns="45700" rIns="91425" bIns="45700" anchor="t" anchorCtr="0">
            <a:noAutofit/>
          </a:bodyPr>
          <a:lstStyle/>
          <a:p>
            <a:pPr marL="0" marR="0" lvl="0" indent="0" rtl="0">
              <a:spcBef>
                <a:spcPts val="0"/>
              </a:spcBef>
              <a:buSzPct val="25000"/>
              <a:buNone/>
            </a:pPr>
            <a:r>
              <a:rPr lang="en-US" sz="1800" b="1">
                <a:solidFill>
                  <a:srgbClr val="595959"/>
                </a:solidFill>
                <a:latin typeface="Calibri"/>
                <a:ea typeface="Calibri"/>
                <a:cs typeface="Calibri"/>
                <a:sym typeface="Calibri"/>
              </a:rPr>
              <a:t>Internet and Printing Access.</a:t>
            </a:r>
            <a:endParaRPr lang="en" sz="1800" b="1">
              <a:solidFill>
                <a:srgbClr val="595959"/>
              </a:solidFill>
              <a:latin typeface="Calibri"/>
              <a:ea typeface="Calibri"/>
              <a:cs typeface="Calibri"/>
              <a:sym typeface="Calibri"/>
            </a:endParaRPr>
          </a:p>
        </p:txBody>
      </p:sp>
      <p:sp>
        <p:nvSpPr>
          <p:cNvPr id="45" name="Shape 266">
            <a:extLst>
              <a:ext uri="{FF2B5EF4-FFF2-40B4-BE49-F238E27FC236}">
                <a16:creationId xmlns:a16="http://schemas.microsoft.com/office/drawing/2014/main" id="{DC027898-F876-44C4-83C8-17A7F1D5D42A}"/>
              </a:ext>
            </a:extLst>
          </p:cNvPr>
          <p:cNvSpPr txBox="1"/>
          <p:nvPr/>
        </p:nvSpPr>
        <p:spPr>
          <a:xfrm>
            <a:off x="1603077" y="2728286"/>
            <a:ext cx="3959485" cy="351332"/>
          </a:xfrm>
          <a:prstGeom prst="rect">
            <a:avLst/>
          </a:prstGeom>
          <a:noFill/>
          <a:ln>
            <a:noFill/>
          </a:ln>
        </p:spPr>
        <p:txBody>
          <a:bodyPr wrap="square" lIns="91425" tIns="45700" rIns="91425" bIns="45700" anchor="t" anchorCtr="0">
            <a:noAutofit/>
          </a:bodyPr>
          <a:lstStyle/>
          <a:p>
            <a:pPr marL="0" marR="0" lvl="0" indent="0" rtl="0">
              <a:spcBef>
                <a:spcPts val="0"/>
              </a:spcBef>
              <a:buSzPct val="25000"/>
              <a:buNone/>
            </a:pPr>
            <a:r>
              <a:rPr lang="en-US" sz="1800" b="1">
                <a:solidFill>
                  <a:srgbClr val="595959"/>
                </a:solidFill>
                <a:latin typeface="Calibri"/>
                <a:ea typeface="Calibri"/>
                <a:cs typeface="Calibri"/>
                <a:sym typeface="Calibri"/>
              </a:rPr>
              <a:t>Kitchen and Toilets</a:t>
            </a:r>
            <a:endParaRPr lang="en" sz="1800" b="1">
              <a:solidFill>
                <a:srgbClr val="595959"/>
              </a:solidFill>
              <a:latin typeface="Calibri"/>
              <a:ea typeface="Calibri"/>
              <a:cs typeface="Calibri"/>
              <a:sym typeface="Calibri"/>
            </a:endParaRPr>
          </a:p>
        </p:txBody>
      </p:sp>
      <p:sp>
        <p:nvSpPr>
          <p:cNvPr id="46" name="Shape 266">
            <a:extLst>
              <a:ext uri="{FF2B5EF4-FFF2-40B4-BE49-F238E27FC236}">
                <a16:creationId xmlns:a16="http://schemas.microsoft.com/office/drawing/2014/main" id="{17102C1C-1ED8-43D3-A5F9-F754A51819C4}"/>
              </a:ext>
            </a:extLst>
          </p:cNvPr>
          <p:cNvSpPr txBox="1"/>
          <p:nvPr/>
        </p:nvSpPr>
        <p:spPr>
          <a:xfrm>
            <a:off x="1615107" y="3341896"/>
            <a:ext cx="3959485" cy="351332"/>
          </a:xfrm>
          <a:prstGeom prst="rect">
            <a:avLst/>
          </a:prstGeom>
          <a:noFill/>
          <a:ln>
            <a:noFill/>
          </a:ln>
        </p:spPr>
        <p:txBody>
          <a:bodyPr wrap="square" lIns="91425" tIns="45700" rIns="91425" bIns="45700" anchor="t" anchorCtr="0">
            <a:noAutofit/>
          </a:bodyPr>
          <a:lstStyle/>
          <a:p>
            <a:pPr marL="0" marR="0" lvl="0" indent="0" rtl="0">
              <a:spcBef>
                <a:spcPts val="0"/>
              </a:spcBef>
              <a:buSzPct val="25000"/>
              <a:buNone/>
            </a:pPr>
            <a:r>
              <a:rPr lang="en-US" sz="1800" b="1" dirty="0">
                <a:solidFill>
                  <a:srgbClr val="595959"/>
                </a:solidFill>
                <a:latin typeface="Calibri"/>
                <a:ea typeface="Calibri"/>
                <a:cs typeface="Calibri"/>
                <a:sym typeface="Calibri"/>
              </a:rPr>
              <a:t>Student Break Room (Level 6).</a:t>
            </a:r>
            <a:endParaRPr lang="en" sz="1800" b="1" dirty="0">
              <a:solidFill>
                <a:srgbClr val="595959"/>
              </a:solidFill>
              <a:latin typeface="Calibri"/>
              <a:ea typeface="Calibri"/>
              <a:cs typeface="Calibri"/>
              <a:sym typeface="Calibri"/>
            </a:endParaRPr>
          </a:p>
        </p:txBody>
      </p:sp>
      <p:sp>
        <p:nvSpPr>
          <p:cNvPr id="47" name="Shape 266">
            <a:extLst>
              <a:ext uri="{FF2B5EF4-FFF2-40B4-BE49-F238E27FC236}">
                <a16:creationId xmlns:a16="http://schemas.microsoft.com/office/drawing/2014/main" id="{458AFCA7-3936-472A-B563-7ADAC2D0D020}"/>
              </a:ext>
            </a:extLst>
          </p:cNvPr>
          <p:cNvSpPr txBox="1"/>
          <p:nvPr/>
        </p:nvSpPr>
        <p:spPr>
          <a:xfrm>
            <a:off x="1615109" y="3907384"/>
            <a:ext cx="3959485" cy="351332"/>
          </a:xfrm>
          <a:prstGeom prst="rect">
            <a:avLst/>
          </a:prstGeom>
          <a:noFill/>
          <a:ln>
            <a:noFill/>
          </a:ln>
        </p:spPr>
        <p:txBody>
          <a:bodyPr wrap="square" lIns="91425" tIns="45700" rIns="91425" bIns="45700" anchor="t" anchorCtr="0">
            <a:noAutofit/>
          </a:bodyPr>
          <a:lstStyle/>
          <a:p>
            <a:pPr marL="0" marR="0" lvl="0" indent="0" rtl="0">
              <a:spcBef>
                <a:spcPts val="0"/>
              </a:spcBef>
              <a:buSzPct val="25000"/>
              <a:buNone/>
            </a:pPr>
            <a:r>
              <a:rPr lang="en-US" sz="1800" b="1" dirty="0">
                <a:solidFill>
                  <a:srgbClr val="595959"/>
                </a:solidFill>
                <a:latin typeface="Calibri"/>
                <a:ea typeface="Calibri"/>
                <a:cs typeface="Calibri"/>
                <a:sym typeface="Calibri"/>
              </a:rPr>
              <a:t>Student Notice Boards – Level 6 &amp; 7</a:t>
            </a:r>
            <a:endParaRPr lang="en" sz="1800" b="1" dirty="0">
              <a:solidFill>
                <a:srgbClr val="595959"/>
              </a:solidFill>
              <a:latin typeface="Calibri"/>
              <a:ea typeface="Calibri"/>
              <a:cs typeface="Calibri"/>
              <a:sym typeface="Calibri"/>
            </a:endParaRPr>
          </a:p>
        </p:txBody>
      </p:sp>
    </p:spTree>
    <p:extLst>
      <p:ext uri="{BB962C8B-B14F-4D97-AF65-F5344CB8AC3E}">
        <p14:creationId xmlns:p14="http://schemas.microsoft.com/office/powerpoint/2010/main" val="180678056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630"/>
        <p:cNvGrpSpPr/>
        <p:nvPr/>
      </p:nvGrpSpPr>
      <p:grpSpPr>
        <a:xfrm>
          <a:off x="0" y="0"/>
          <a:ext cx="0" cy="0"/>
          <a:chOff x="0" y="0"/>
          <a:chExt cx="0" cy="0"/>
        </a:xfrm>
      </p:grpSpPr>
      <p:sp>
        <p:nvSpPr>
          <p:cNvPr id="631" name="Shape 631"/>
          <p:cNvSpPr/>
          <p:nvPr/>
        </p:nvSpPr>
        <p:spPr>
          <a:xfrm>
            <a:off x="540000" y="1392628"/>
            <a:ext cx="1872208" cy="1368152"/>
          </a:xfrm>
          <a:prstGeom prst="rect">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632" name="Shape 632"/>
          <p:cNvSpPr txBox="1">
            <a:spLocks noGrp="1"/>
          </p:cNvSpPr>
          <p:nvPr>
            <p:ph type="title"/>
          </p:nvPr>
        </p:nvSpPr>
        <p:spPr>
          <a:xfrm>
            <a:off x="336800" y="0"/>
            <a:ext cx="8807400" cy="884400"/>
          </a:xfrm>
          <a:prstGeom prst="rect">
            <a:avLst/>
          </a:prstGeom>
          <a:noFill/>
          <a:ln>
            <a:noFill/>
          </a:ln>
        </p:spPr>
        <p:txBody>
          <a:bodyPr wrap="square" lIns="91425" tIns="45700" rIns="91425" bIns="45700" anchor="ctr" anchorCtr="0">
            <a:noAutofit/>
          </a:bodyPr>
          <a:lstStyle/>
          <a:p>
            <a:pPr lvl="0">
              <a:buClr>
                <a:srgbClr val="E54632"/>
              </a:buClr>
              <a:buSzPct val="25000"/>
            </a:pPr>
            <a:r>
              <a:rPr lang="en" sz="3600" b="1" i="0" u="none" strike="noStrike" cap="none">
                <a:solidFill>
                  <a:srgbClr val="E54632"/>
                </a:solidFill>
                <a:latin typeface="Arial"/>
                <a:ea typeface="Arial"/>
                <a:cs typeface="Arial"/>
                <a:sym typeface="Arial"/>
              </a:rPr>
              <a:t>External</a:t>
            </a:r>
            <a:r>
              <a:rPr lang="en" sz="3600" b="1" i="0" u="none" strike="noStrike" cap="none">
                <a:solidFill>
                  <a:srgbClr val="0DD2D9"/>
                </a:solidFill>
                <a:latin typeface="Arial"/>
                <a:ea typeface="Arial"/>
                <a:cs typeface="Arial"/>
                <a:sym typeface="Arial"/>
              </a:rPr>
              <a:t> </a:t>
            </a:r>
            <a:r>
              <a:rPr lang="en">
                <a:solidFill>
                  <a:srgbClr val="595959"/>
                </a:solidFill>
              </a:rPr>
              <a:t>Support Services</a:t>
            </a:r>
            <a:endParaRPr lang="en" sz="3600" b="1" i="0" u="none" strike="noStrike" cap="none">
              <a:solidFill>
                <a:schemeClr val="dk1"/>
              </a:solidFill>
              <a:latin typeface="Arial"/>
              <a:ea typeface="Arial"/>
              <a:cs typeface="Arial"/>
              <a:sym typeface="Arial"/>
            </a:endParaRPr>
          </a:p>
        </p:txBody>
      </p:sp>
      <p:graphicFrame>
        <p:nvGraphicFramePr>
          <p:cNvPr id="633" name="Shape 633"/>
          <p:cNvGraphicFramePr/>
          <p:nvPr>
            <p:extLst>
              <p:ext uri="{D42A27DB-BD31-4B8C-83A1-F6EECF244321}">
                <p14:modId xmlns:p14="http://schemas.microsoft.com/office/powerpoint/2010/main" val="2669712560"/>
              </p:ext>
            </p:extLst>
          </p:nvPr>
        </p:nvGraphicFramePr>
        <p:xfrm>
          <a:off x="675410" y="1499023"/>
          <a:ext cx="1601400" cy="1155375"/>
        </p:xfrm>
        <a:graphic>
          <a:graphicData uri="http://schemas.openxmlformats.org/drawingml/2006/table">
            <a:tbl>
              <a:tblPr firstRow="1" bandRow="1">
                <a:noFill/>
                <a:tableStyleId>{450360CC-DE8A-4D21-B51D-31D8A96F7E26}</a:tableStyleId>
              </a:tblPr>
              <a:tblGrid>
                <a:gridCol w="1601400">
                  <a:extLst>
                    <a:ext uri="{9D8B030D-6E8A-4147-A177-3AD203B41FA5}">
                      <a16:colId xmlns:a16="http://schemas.microsoft.com/office/drawing/2014/main" val="20000"/>
                    </a:ext>
                  </a:extLst>
                </a:gridCol>
              </a:tblGrid>
              <a:tr h="433425">
                <a:tc>
                  <a:txBody>
                    <a:bodyPr/>
                    <a:lstStyle/>
                    <a:p>
                      <a:pPr marL="0" marR="0" lvl="0" indent="0" algn="ctr" rtl="0">
                        <a:spcBef>
                          <a:spcPts val="0"/>
                        </a:spcBef>
                        <a:buSzPct val="25000"/>
                        <a:buNone/>
                      </a:pPr>
                      <a:r>
                        <a:rPr lang="en" sz="1250" b="1" u="none" strike="noStrike" cap="none" dirty="0">
                          <a:solidFill>
                            <a:schemeClr val="lt1"/>
                          </a:solidFill>
                          <a:latin typeface="Arial"/>
                          <a:ea typeface="Arial"/>
                          <a:cs typeface="Arial"/>
                          <a:sym typeface="Arial"/>
                        </a:rPr>
                        <a:t>Free Legal Advice</a:t>
                      </a: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76200" cap="flat" cmpd="sng">
                      <a:solidFill>
                        <a:schemeClr val="lt1"/>
                      </a:solidFill>
                      <a:prstDash val="solid"/>
                      <a:round/>
                      <a:headEnd type="none" w="med" len="med"/>
                      <a:tailEnd type="none" w="med" len="med"/>
                    </a:lnT>
                    <a:lnB w="76200" cap="flat" cmpd="sng">
                      <a:solidFill>
                        <a:schemeClr val="lt1"/>
                      </a:solidFill>
                      <a:prstDash val="solid"/>
                      <a:round/>
                      <a:headEnd type="none" w="med" len="med"/>
                      <a:tailEnd type="none" w="med" len="med"/>
                    </a:lnB>
                    <a:solidFill>
                      <a:srgbClr val="E54632"/>
                    </a:solidFill>
                  </a:tcPr>
                </a:tc>
                <a:extLst>
                  <a:ext uri="{0D108BD9-81ED-4DB2-BD59-A6C34878D82A}">
                    <a16:rowId xmlns:a16="http://schemas.microsoft.com/office/drawing/2014/main" val="10000"/>
                  </a:ext>
                </a:extLst>
              </a:tr>
              <a:tr h="360975">
                <a:tc>
                  <a:txBody>
                    <a:bodyPr/>
                    <a:lstStyle/>
                    <a:p>
                      <a:pPr marL="0" marR="0" lvl="0" indent="0" algn="ctr" rtl="0">
                        <a:spcBef>
                          <a:spcPts val="0"/>
                        </a:spcBef>
                        <a:buSzPct val="25000"/>
                        <a:buNone/>
                      </a:pPr>
                      <a:r>
                        <a:rPr lang="en" sz="1250" u="none" strike="noStrike" cap="none">
                          <a:solidFill>
                            <a:srgbClr val="595959"/>
                          </a:solidFill>
                          <a:latin typeface="Arial"/>
                          <a:ea typeface="Arial"/>
                          <a:cs typeface="Arial"/>
                          <a:sym typeface="Arial"/>
                        </a:rPr>
                        <a:t>Simple PowerPoint</a:t>
                      </a: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76200" cap="flat" cmpd="sng">
                      <a:solidFill>
                        <a:schemeClr val="lt1"/>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gradFill>
                      <a:gsLst>
                        <a:gs pos="0">
                          <a:srgbClr val="F4B4AC"/>
                        </a:gs>
                        <a:gs pos="100000">
                          <a:srgbClr val="F4B4AC"/>
                        </a:gs>
                      </a:gsLst>
                      <a:lin ang="5400000" scaled="0"/>
                    </a:gradFill>
                  </a:tcPr>
                </a:tc>
                <a:extLst>
                  <a:ext uri="{0D108BD9-81ED-4DB2-BD59-A6C34878D82A}">
                    <a16:rowId xmlns:a16="http://schemas.microsoft.com/office/drawing/2014/main" val="10001"/>
                  </a:ext>
                </a:extLst>
              </a:tr>
              <a:tr h="360975">
                <a:tc>
                  <a:txBody>
                    <a:bodyPr/>
                    <a:lstStyle/>
                    <a:p>
                      <a:pPr marL="0" marR="0" lvl="0" indent="0" algn="ctr" rtl="0">
                        <a:spcBef>
                          <a:spcPts val="0"/>
                        </a:spcBef>
                        <a:buSzPct val="25000"/>
                        <a:buNone/>
                      </a:pPr>
                      <a:r>
                        <a:rPr lang="en" sz="1250" u="none" strike="noStrike" cap="none" dirty="0">
                          <a:solidFill>
                            <a:srgbClr val="595959"/>
                          </a:solidFill>
                          <a:latin typeface="Arial"/>
                          <a:ea typeface="Arial"/>
                          <a:cs typeface="Arial"/>
                          <a:sym typeface="Arial"/>
                        </a:rPr>
                        <a:t>Simple PowerPoint</a:t>
                      </a: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76200" cap="flat" cmpd="sng">
                      <a:solidFill>
                        <a:schemeClr val="lt1"/>
                      </a:solidFill>
                      <a:prstDash val="solid"/>
                      <a:round/>
                      <a:headEnd type="none" w="med" len="med"/>
                      <a:tailEnd type="none" w="med" len="med"/>
                    </a:lnB>
                    <a:gradFill>
                      <a:gsLst>
                        <a:gs pos="0">
                          <a:srgbClr val="F4B4AC"/>
                        </a:gs>
                        <a:gs pos="100000">
                          <a:srgbClr val="F4B4AC"/>
                        </a:gs>
                      </a:gsLst>
                      <a:lin ang="5400000" scaled="0"/>
                    </a:gradFill>
                  </a:tcPr>
                </a:tc>
                <a:extLst>
                  <a:ext uri="{0D108BD9-81ED-4DB2-BD59-A6C34878D82A}">
                    <a16:rowId xmlns:a16="http://schemas.microsoft.com/office/drawing/2014/main" val="10002"/>
                  </a:ext>
                </a:extLst>
              </a:tr>
            </a:tbl>
          </a:graphicData>
        </a:graphic>
      </p:graphicFrame>
      <p:sp>
        <p:nvSpPr>
          <p:cNvPr id="636" name="Shape 636"/>
          <p:cNvSpPr/>
          <p:nvPr/>
        </p:nvSpPr>
        <p:spPr>
          <a:xfrm>
            <a:off x="3627782" y="1413540"/>
            <a:ext cx="1872208" cy="1368152"/>
          </a:xfrm>
          <a:prstGeom prst="rect">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graphicFrame>
        <p:nvGraphicFramePr>
          <p:cNvPr id="637" name="Shape 637"/>
          <p:cNvGraphicFramePr/>
          <p:nvPr>
            <p:extLst>
              <p:ext uri="{D42A27DB-BD31-4B8C-83A1-F6EECF244321}">
                <p14:modId xmlns:p14="http://schemas.microsoft.com/office/powerpoint/2010/main" val="1206797154"/>
              </p:ext>
            </p:extLst>
          </p:nvPr>
        </p:nvGraphicFramePr>
        <p:xfrm>
          <a:off x="3763186" y="1530608"/>
          <a:ext cx="1601400" cy="1155375"/>
        </p:xfrm>
        <a:graphic>
          <a:graphicData uri="http://schemas.openxmlformats.org/drawingml/2006/table">
            <a:tbl>
              <a:tblPr firstRow="1" bandRow="1">
                <a:noFill/>
                <a:tableStyleId>{450360CC-DE8A-4D21-B51D-31D8A96F7E26}</a:tableStyleId>
              </a:tblPr>
              <a:tblGrid>
                <a:gridCol w="1601400">
                  <a:extLst>
                    <a:ext uri="{9D8B030D-6E8A-4147-A177-3AD203B41FA5}">
                      <a16:colId xmlns:a16="http://schemas.microsoft.com/office/drawing/2014/main" val="20000"/>
                    </a:ext>
                  </a:extLst>
                </a:gridCol>
              </a:tblGrid>
              <a:tr h="433425">
                <a:tc>
                  <a:txBody>
                    <a:bodyPr/>
                    <a:lstStyle/>
                    <a:p>
                      <a:pPr marL="0" marR="0" lvl="0" indent="0" algn="ctr" rtl="0">
                        <a:spcBef>
                          <a:spcPts val="0"/>
                        </a:spcBef>
                        <a:buSzPct val="25000"/>
                        <a:buNone/>
                      </a:pPr>
                      <a:r>
                        <a:rPr lang="en" sz="1400" b="1" u="none" strike="noStrike" cap="none">
                          <a:solidFill>
                            <a:schemeClr val="lt1"/>
                          </a:solidFill>
                          <a:latin typeface="Arial"/>
                          <a:ea typeface="Arial"/>
                          <a:cs typeface="Arial"/>
                          <a:sym typeface="Arial"/>
                        </a:rPr>
                        <a:t>OMBUDSMAN</a:t>
                      </a: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76200" cap="flat" cmpd="sng">
                      <a:solidFill>
                        <a:schemeClr val="lt1"/>
                      </a:solidFill>
                      <a:prstDash val="solid"/>
                      <a:round/>
                      <a:headEnd type="none" w="med" len="med"/>
                      <a:tailEnd type="none" w="med" len="med"/>
                    </a:lnT>
                    <a:lnB w="76200" cap="flat" cmpd="sng">
                      <a:solidFill>
                        <a:schemeClr val="lt1"/>
                      </a:solidFill>
                      <a:prstDash val="solid"/>
                      <a:round/>
                      <a:headEnd type="none" w="med" len="med"/>
                      <a:tailEnd type="none" w="med" len="med"/>
                    </a:lnB>
                    <a:solidFill>
                      <a:srgbClr val="E54632"/>
                    </a:solidFill>
                  </a:tcPr>
                </a:tc>
                <a:extLst>
                  <a:ext uri="{0D108BD9-81ED-4DB2-BD59-A6C34878D82A}">
                    <a16:rowId xmlns:a16="http://schemas.microsoft.com/office/drawing/2014/main" val="10000"/>
                  </a:ext>
                </a:extLst>
              </a:tr>
              <a:tr h="360975">
                <a:tc>
                  <a:txBody>
                    <a:bodyPr/>
                    <a:lstStyle/>
                    <a:p>
                      <a:pPr marL="0" marR="0" lvl="0" indent="0" algn="ctr" rtl="0">
                        <a:spcBef>
                          <a:spcPts val="0"/>
                        </a:spcBef>
                        <a:buSzPct val="25000"/>
                        <a:buNone/>
                      </a:pPr>
                      <a:endParaRPr lang="en" sz="1200" u="none" strike="noStrike" cap="none">
                        <a:solidFill>
                          <a:srgbClr val="595959"/>
                        </a:solidFill>
                        <a:latin typeface="Arial"/>
                        <a:ea typeface="Arial"/>
                        <a:cs typeface="Arial"/>
                        <a:sym typeface="Arial"/>
                      </a:endParaRP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76200" cap="flat" cmpd="sng">
                      <a:solidFill>
                        <a:schemeClr val="lt1"/>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360975">
                <a:tc>
                  <a:txBody>
                    <a:bodyPr/>
                    <a:lstStyle/>
                    <a:p>
                      <a:pPr marL="0" marR="0" lvl="0" indent="0" algn="ctr" rtl="0">
                        <a:spcBef>
                          <a:spcPts val="0"/>
                        </a:spcBef>
                        <a:buSzPct val="25000"/>
                        <a:buNone/>
                      </a:pPr>
                      <a:endParaRPr lang="en" sz="1200" u="none" strike="noStrike" cap="none" dirty="0">
                        <a:solidFill>
                          <a:srgbClr val="595959"/>
                        </a:solidFill>
                        <a:latin typeface="Arial"/>
                        <a:ea typeface="Arial"/>
                        <a:cs typeface="Arial"/>
                        <a:sym typeface="Arial"/>
                      </a:endParaRP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76200" cap="flat" cmpd="sng">
                      <a:solidFill>
                        <a:schemeClr val="lt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bl>
          </a:graphicData>
        </a:graphic>
      </p:graphicFrame>
      <p:sp>
        <p:nvSpPr>
          <p:cNvPr id="638" name="Shape 638"/>
          <p:cNvSpPr/>
          <p:nvPr/>
        </p:nvSpPr>
        <p:spPr>
          <a:xfrm>
            <a:off x="2598333" y="2877401"/>
            <a:ext cx="1872208" cy="1368152"/>
          </a:xfrm>
          <a:prstGeom prst="rect">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graphicFrame>
        <p:nvGraphicFramePr>
          <p:cNvPr id="639" name="Shape 639"/>
          <p:cNvGraphicFramePr/>
          <p:nvPr>
            <p:extLst>
              <p:ext uri="{D42A27DB-BD31-4B8C-83A1-F6EECF244321}">
                <p14:modId xmlns:p14="http://schemas.microsoft.com/office/powerpoint/2010/main" val="3567091275"/>
              </p:ext>
            </p:extLst>
          </p:nvPr>
        </p:nvGraphicFramePr>
        <p:xfrm>
          <a:off x="2733743" y="2983796"/>
          <a:ext cx="1601400" cy="1155375"/>
        </p:xfrm>
        <a:graphic>
          <a:graphicData uri="http://schemas.openxmlformats.org/drawingml/2006/table">
            <a:tbl>
              <a:tblPr firstRow="1" bandRow="1">
                <a:noFill/>
                <a:tableStyleId>{450360CC-DE8A-4D21-B51D-31D8A96F7E26}</a:tableStyleId>
              </a:tblPr>
              <a:tblGrid>
                <a:gridCol w="1601400">
                  <a:extLst>
                    <a:ext uri="{9D8B030D-6E8A-4147-A177-3AD203B41FA5}">
                      <a16:colId xmlns:a16="http://schemas.microsoft.com/office/drawing/2014/main" val="20000"/>
                    </a:ext>
                  </a:extLst>
                </a:gridCol>
              </a:tblGrid>
              <a:tr h="433425">
                <a:tc>
                  <a:txBody>
                    <a:bodyPr/>
                    <a:lstStyle/>
                    <a:p>
                      <a:pPr marL="0" marR="0" lvl="0" indent="0" algn="ctr" rtl="0">
                        <a:spcBef>
                          <a:spcPts val="0"/>
                        </a:spcBef>
                        <a:buSzPct val="25000"/>
                        <a:buNone/>
                      </a:pPr>
                      <a:r>
                        <a:rPr lang="en" sz="1400" b="1" u="none" strike="noStrike" cap="none">
                          <a:solidFill>
                            <a:schemeClr val="lt1"/>
                          </a:solidFill>
                          <a:latin typeface="Arial"/>
                          <a:ea typeface="Arial"/>
                          <a:cs typeface="Arial"/>
                          <a:sym typeface="Arial"/>
                        </a:rPr>
                        <a:t>Lifeline</a:t>
                      </a: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76200" cap="flat" cmpd="sng">
                      <a:solidFill>
                        <a:schemeClr val="lt1"/>
                      </a:solidFill>
                      <a:prstDash val="solid"/>
                      <a:round/>
                      <a:headEnd type="none" w="med" len="med"/>
                      <a:tailEnd type="none" w="med" len="med"/>
                    </a:lnT>
                    <a:lnB w="76200" cap="flat" cmpd="sng">
                      <a:solidFill>
                        <a:schemeClr val="lt1"/>
                      </a:solidFill>
                      <a:prstDash val="solid"/>
                      <a:round/>
                      <a:headEnd type="none" w="med" len="med"/>
                      <a:tailEnd type="none" w="med" len="med"/>
                    </a:lnB>
                    <a:solidFill>
                      <a:srgbClr val="E54632"/>
                    </a:solidFill>
                  </a:tcPr>
                </a:tc>
                <a:extLst>
                  <a:ext uri="{0D108BD9-81ED-4DB2-BD59-A6C34878D82A}">
                    <a16:rowId xmlns:a16="http://schemas.microsoft.com/office/drawing/2014/main" val="10000"/>
                  </a:ext>
                </a:extLst>
              </a:tr>
              <a:tr h="360975">
                <a:tc>
                  <a:txBody>
                    <a:bodyPr/>
                    <a:lstStyle/>
                    <a:p>
                      <a:pPr marL="0" marR="0" lvl="0" indent="0" algn="ctr" rtl="0">
                        <a:spcBef>
                          <a:spcPts val="0"/>
                        </a:spcBef>
                        <a:buSzPct val="25000"/>
                        <a:buNone/>
                      </a:pPr>
                      <a:endParaRPr lang="en" sz="1200" u="none" strike="noStrike" cap="none">
                        <a:solidFill>
                          <a:srgbClr val="595959"/>
                        </a:solidFill>
                        <a:latin typeface="Arial"/>
                        <a:ea typeface="Arial"/>
                        <a:cs typeface="Arial"/>
                        <a:sym typeface="Arial"/>
                      </a:endParaRP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76200" cap="flat" cmpd="sng">
                      <a:solidFill>
                        <a:schemeClr val="lt1"/>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360975">
                <a:tc>
                  <a:txBody>
                    <a:bodyPr/>
                    <a:lstStyle/>
                    <a:p>
                      <a:pPr marL="0" marR="0" lvl="0" indent="0" algn="ctr" rtl="0">
                        <a:spcBef>
                          <a:spcPts val="0"/>
                        </a:spcBef>
                        <a:buSzPct val="25000"/>
                        <a:buNone/>
                      </a:pPr>
                      <a:endParaRPr lang="en" sz="1200" u="none" strike="noStrike" cap="none">
                        <a:solidFill>
                          <a:srgbClr val="595959"/>
                        </a:solidFill>
                        <a:latin typeface="Arial"/>
                        <a:ea typeface="Arial"/>
                        <a:cs typeface="Arial"/>
                        <a:sym typeface="Arial"/>
                      </a:endParaRP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76200" cap="flat" cmpd="sng">
                      <a:solidFill>
                        <a:schemeClr val="lt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bl>
          </a:graphicData>
        </a:graphic>
      </p:graphicFrame>
      <p:sp>
        <p:nvSpPr>
          <p:cNvPr id="640" name="Shape 640"/>
          <p:cNvSpPr/>
          <p:nvPr/>
        </p:nvSpPr>
        <p:spPr>
          <a:xfrm>
            <a:off x="6715565" y="1392627"/>
            <a:ext cx="1872208" cy="1368152"/>
          </a:xfrm>
          <a:prstGeom prst="rect">
            <a:avLst/>
          </a:prstGeom>
          <a:solidFill>
            <a:srgbClr val="595959"/>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graphicFrame>
        <p:nvGraphicFramePr>
          <p:cNvPr id="641" name="Shape 641"/>
          <p:cNvGraphicFramePr/>
          <p:nvPr>
            <p:extLst>
              <p:ext uri="{D42A27DB-BD31-4B8C-83A1-F6EECF244321}">
                <p14:modId xmlns:p14="http://schemas.microsoft.com/office/powerpoint/2010/main" val="2628171392"/>
              </p:ext>
            </p:extLst>
          </p:nvPr>
        </p:nvGraphicFramePr>
        <p:xfrm>
          <a:off x="6850975" y="1499022"/>
          <a:ext cx="1601400" cy="1146152"/>
        </p:xfrm>
        <a:graphic>
          <a:graphicData uri="http://schemas.openxmlformats.org/drawingml/2006/table">
            <a:tbl>
              <a:tblPr firstRow="1" bandRow="1">
                <a:noFill/>
                <a:tableStyleId>{450360CC-DE8A-4D21-B51D-31D8A96F7E26}</a:tableStyleId>
              </a:tblPr>
              <a:tblGrid>
                <a:gridCol w="1601400">
                  <a:extLst>
                    <a:ext uri="{9D8B030D-6E8A-4147-A177-3AD203B41FA5}">
                      <a16:colId xmlns:a16="http://schemas.microsoft.com/office/drawing/2014/main" val="20000"/>
                    </a:ext>
                  </a:extLst>
                </a:gridCol>
              </a:tblGrid>
              <a:tr h="483784">
                <a:tc>
                  <a:txBody>
                    <a:bodyPr/>
                    <a:lstStyle/>
                    <a:p>
                      <a:pPr marL="0" marR="0" lvl="0" indent="0" algn="ctr" rtl="0">
                        <a:spcBef>
                          <a:spcPts val="0"/>
                        </a:spcBef>
                        <a:buSzPct val="25000"/>
                        <a:buNone/>
                      </a:pPr>
                      <a:r>
                        <a:rPr lang="en-AU" sz="1400" b="1" u="none" strike="noStrike" cap="none">
                          <a:solidFill>
                            <a:schemeClr val="lt1"/>
                          </a:solidFill>
                          <a:latin typeface="Arial"/>
                          <a:ea typeface="Arial"/>
                          <a:cs typeface="Arial"/>
                          <a:sym typeface="Arial"/>
                        </a:rPr>
                        <a:t>STUDY IN AUSTRALIA</a:t>
                      </a:r>
                      <a:endParaRPr lang="en" sz="1400" b="1" u="none" strike="noStrike" cap="none">
                        <a:solidFill>
                          <a:schemeClr val="lt1"/>
                        </a:solidFill>
                        <a:latin typeface="Arial"/>
                        <a:ea typeface="Arial"/>
                        <a:cs typeface="Arial"/>
                        <a:sym typeface="Arial"/>
                      </a:endParaRP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76200" cap="flat" cmpd="sng">
                      <a:solidFill>
                        <a:schemeClr val="lt1"/>
                      </a:solidFill>
                      <a:prstDash val="solid"/>
                      <a:round/>
                      <a:headEnd type="none" w="med" len="med"/>
                      <a:tailEnd type="none" w="med" len="med"/>
                    </a:lnT>
                    <a:lnB w="76200" cap="flat" cmpd="sng">
                      <a:solidFill>
                        <a:schemeClr val="lt1"/>
                      </a:solidFill>
                      <a:prstDash val="solid"/>
                      <a:round/>
                      <a:headEnd type="none" w="med" len="med"/>
                      <a:tailEnd type="none" w="med" len="med"/>
                    </a:lnB>
                    <a:solidFill>
                      <a:srgbClr val="595959"/>
                    </a:solidFill>
                  </a:tcPr>
                </a:tc>
                <a:extLst>
                  <a:ext uri="{0D108BD9-81ED-4DB2-BD59-A6C34878D82A}">
                    <a16:rowId xmlns:a16="http://schemas.microsoft.com/office/drawing/2014/main" val="10000"/>
                  </a:ext>
                </a:extLst>
              </a:tr>
              <a:tr h="313991">
                <a:tc>
                  <a:txBody>
                    <a:bodyPr/>
                    <a:lstStyle/>
                    <a:p>
                      <a:pPr marL="0" marR="0" lvl="0" indent="0" algn="ctr" rtl="0">
                        <a:spcBef>
                          <a:spcPts val="0"/>
                        </a:spcBef>
                        <a:buSzPct val="25000"/>
                        <a:buNone/>
                      </a:pPr>
                      <a:endParaRPr lang="en" sz="1200" u="none" strike="noStrike" cap="none">
                        <a:solidFill>
                          <a:srgbClr val="595959"/>
                        </a:solidFill>
                        <a:latin typeface="Arial"/>
                        <a:ea typeface="Arial"/>
                        <a:cs typeface="Arial"/>
                        <a:sym typeface="Arial"/>
                      </a:endParaRP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76200" cap="flat" cmpd="sng">
                      <a:solidFill>
                        <a:schemeClr val="lt1"/>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313991">
                <a:tc>
                  <a:txBody>
                    <a:bodyPr/>
                    <a:lstStyle/>
                    <a:p>
                      <a:pPr marL="0" marR="0" lvl="0" indent="0" algn="ctr" rtl="0">
                        <a:spcBef>
                          <a:spcPts val="0"/>
                        </a:spcBef>
                        <a:buSzPct val="25000"/>
                        <a:buNone/>
                      </a:pPr>
                      <a:endParaRPr lang="en" sz="1200" u="none" strike="noStrike" cap="none" dirty="0">
                        <a:solidFill>
                          <a:srgbClr val="595959"/>
                        </a:solidFill>
                        <a:latin typeface="Arial"/>
                        <a:ea typeface="Arial"/>
                        <a:cs typeface="Arial"/>
                        <a:sym typeface="Arial"/>
                      </a:endParaRP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76200" cap="flat" cmpd="sng">
                      <a:solidFill>
                        <a:schemeClr val="lt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bl>
          </a:graphicData>
        </a:graphic>
      </p:graphicFrame>
      <p:sp>
        <p:nvSpPr>
          <p:cNvPr id="642" name="Shape 642"/>
          <p:cNvSpPr/>
          <p:nvPr/>
        </p:nvSpPr>
        <p:spPr>
          <a:xfrm>
            <a:off x="541502" y="2877401"/>
            <a:ext cx="1872208" cy="1368152"/>
          </a:xfrm>
          <a:prstGeom prst="rect">
            <a:avLst/>
          </a:prstGeom>
          <a:solidFill>
            <a:srgbClr val="595959"/>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graphicFrame>
        <p:nvGraphicFramePr>
          <p:cNvPr id="643" name="Shape 643"/>
          <p:cNvGraphicFramePr/>
          <p:nvPr>
            <p:extLst>
              <p:ext uri="{D42A27DB-BD31-4B8C-83A1-F6EECF244321}">
                <p14:modId xmlns:p14="http://schemas.microsoft.com/office/powerpoint/2010/main" val="1610362388"/>
              </p:ext>
            </p:extLst>
          </p:nvPr>
        </p:nvGraphicFramePr>
        <p:xfrm>
          <a:off x="676912" y="2983796"/>
          <a:ext cx="1601400" cy="1155375"/>
        </p:xfrm>
        <a:graphic>
          <a:graphicData uri="http://schemas.openxmlformats.org/drawingml/2006/table">
            <a:tbl>
              <a:tblPr firstRow="1" bandRow="1">
                <a:noFill/>
                <a:tableStyleId>{450360CC-DE8A-4D21-B51D-31D8A96F7E26}</a:tableStyleId>
              </a:tblPr>
              <a:tblGrid>
                <a:gridCol w="1601400">
                  <a:extLst>
                    <a:ext uri="{9D8B030D-6E8A-4147-A177-3AD203B41FA5}">
                      <a16:colId xmlns:a16="http://schemas.microsoft.com/office/drawing/2014/main" val="20000"/>
                    </a:ext>
                  </a:extLst>
                </a:gridCol>
              </a:tblGrid>
              <a:tr h="433425">
                <a:tc>
                  <a:txBody>
                    <a:bodyPr/>
                    <a:lstStyle/>
                    <a:p>
                      <a:pPr marL="0" marR="0" lvl="0" indent="0" algn="ctr" rtl="0">
                        <a:spcBef>
                          <a:spcPts val="0"/>
                        </a:spcBef>
                        <a:buSzPct val="25000"/>
                        <a:buNone/>
                      </a:pPr>
                      <a:r>
                        <a:rPr lang="en" sz="1400" b="1" u="none" strike="noStrike" cap="none">
                          <a:solidFill>
                            <a:schemeClr val="lt1"/>
                          </a:solidFill>
                          <a:latin typeface="Arial"/>
                          <a:ea typeface="Arial"/>
                          <a:cs typeface="Arial"/>
                          <a:sym typeface="Arial"/>
                        </a:rPr>
                        <a:t>CISA</a:t>
                      </a: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76200" cap="flat" cmpd="sng">
                      <a:solidFill>
                        <a:schemeClr val="lt1"/>
                      </a:solidFill>
                      <a:prstDash val="solid"/>
                      <a:round/>
                      <a:headEnd type="none" w="med" len="med"/>
                      <a:tailEnd type="none" w="med" len="med"/>
                    </a:lnT>
                    <a:lnB w="76200" cap="flat" cmpd="sng">
                      <a:solidFill>
                        <a:schemeClr val="lt1"/>
                      </a:solidFill>
                      <a:prstDash val="solid"/>
                      <a:round/>
                      <a:headEnd type="none" w="med" len="med"/>
                      <a:tailEnd type="none" w="med" len="med"/>
                    </a:lnB>
                    <a:solidFill>
                      <a:srgbClr val="595959"/>
                    </a:solidFill>
                  </a:tcPr>
                </a:tc>
                <a:extLst>
                  <a:ext uri="{0D108BD9-81ED-4DB2-BD59-A6C34878D82A}">
                    <a16:rowId xmlns:a16="http://schemas.microsoft.com/office/drawing/2014/main" val="10000"/>
                  </a:ext>
                </a:extLst>
              </a:tr>
              <a:tr h="360975">
                <a:tc>
                  <a:txBody>
                    <a:bodyPr/>
                    <a:lstStyle/>
                    <a:p>
                      <a:pPr marL="0" marR="0" lvl="0" indent="0" algn="ctr" rtl="0">
                        <a:spcBef>
                          <a:spcPts val="0"/>
                        </a:spcBef>
                        <a:buSzPct val="25000"/>
                        <a:buNone/>
                      </a:pPr>
                      <a:endParaRPr lang="en" sz="1200" u="none" strike="noStrike" cap="none">
                        <a:solidFill>
                          <a:srgbClr val="595959"/>
                        </a:solidFill>
                        <a:latin typeface="Arial"/>
                        <a:ea typeface="Arial"/>
                        <a:cs typeface="Arial"/>
                        <a:sym typeface="Arial"/>
                      </a:endParaRP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76200" cap="flat" cmpd="sng">
                      <a:solidFill>
                        <a:schemeClr val="lt1"/>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360975">
                <a:tc>
                  <a:txBody>
                    <a:bodyPr/>
                    <a:lstStyle/>
                    <a:p>
                      <a:pPr marL="0" marR="0" lvl="0" indent="0" algn="ctr" rtl="0">
                        <a:spcBef>
                          <a:spcPts val="0"/>
                        </a:spcBef>
                        <a:buSzPct val="25000"/>
                        <a:buNone/>
                      </a:pPr>
                      <a:endParaRPr lang="en" sz="1200" u="none" strike="noStrike" cap="none">
                        <a:solidFill>
                          <a:srgbClr val="595959"/>
                        </a:solidFill>
                        <a:latin typeface="Arial"/>
                        <a:ea typeface="Arial"/>
                        <a:cs typeface="Arial"/>
                        <a:sym typeface="Arial"/>
                      </a:endParaRP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76200" cap="flat" cmpd="sng">
                      <a:solidFill>
                        <a:schemeClr val="lt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bl>
          </a:graphicData>
        </a:graphic>
      </p:graphicFrame>
      <p:sp>
        <p:nvSpPr>
          <p:cNvPr id="644" name="Shape 644"/>
          <p:cNvSpPr/>
          <p:nvPr/>
        </p:nvSpPr>
        <p:spPr>
          <a:xfrm>
            <a:off x="4655164" y="2877401"/>
            <a:ext cx="1872208" cy="1368152"/>
          </a:xfrm>
          <a:prstGeom prst="rect">
            <a:avLst/>
          </a:prstGeom>
          <a:solidFill>
            <a:srgbClr val="595959"/>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graphicFrame>
        <p:nvGraphicFramePr>
          <p:cNvPr id="645" name="Shape 645"/>
          <p:cNvGraphicFramePr/>
          <p:nvPr>
            <p:extLst>
              <p:ext uri="{D42A27DB-BD31-4B8C-83A1-F6EECF244321}">
                <p14:modId xmlns:p14="http://schemas.microsoft.com/office/powerpoint/2010/main" val="1035578326"/>
              </p:ext>
            </p:extLst>
          </p:nvPr>
        </p:nvGraphicFramePr>
        <p:xfrm>
          <a:off x="4790574" y="2983796"/>
          <a:ext cx="1601400" cy="1155375"/>
        </p:xfrm>
        <a:graphic>
          <a:graphicData uri="http://schemas.openxmlformats.org/drawingml/2006/table">
            <a:tbl>
              <a:tblPr firstRow="1" bandRow="1">
                <a:noFill/>
                <a:tableStyleId>{450360CC-DE8A-4D21-B51D-31D8A96F7E26}</a:tableStyleId>
              </a:tblPr>
              <a:tblGrid>
                <a:gridCol w="1601400">
                  <a:extLst>
                    <a:ext uri="{9D8B030D-6E8A-4147-A177-3AD203B41FA5}">
                      <a16:colId xmlns:a16="http://schemas.microsoft.com/office/drawing/2014/main" val="20000"/>
                    </a:ext>
                  </a:extLst>
                </a:gridCol>
              </a:tblGrid>
              <a:tr h="433425">
                <a:tc>
                  <a:txBody>
                    <a:bodyPr/>
                    <a:lstStyle/>
                    <a:p>
                      <a:pPr marL="0" marR="0" lvl="0" indent="0" algn="ctr" rtl="0">
                        <a:spcBef>
                          <a:spcPts val="0"/>
                        </a:spcBef>
                        <a:buSzPct val="25000"/>
                        <a:buNone/>
                      </a:pPr>
                      <a:r>
                        <a:rPr lang="en" sz="1400" b="1" u="none" strike="noStrike" cap="none">
                          <a:solidFill>
                            <a:schemeClr val="lt1"/>
                          </a:solidFill>
                          <a:latin typeface="Arial"/>
                          <a:ea typeface="Arial"/>
                          <a:cs typeface="Arial"/>
                          <a:sym typeface="Arial"/>
                        </a:rPr>
                        <a:t>Beyond</a:t>
                      </a:r>
                      <a:r>
                        <a:rPr lang="en" sz="1400" b="1" u="none" strike="noStrike" cap="none" baseline="0">
                          <a:solidFill>
                            <a:schemeClr val="lt1"/>
                          </a:solidFill>
                          <a:latin typeface="Arial"/>
                          <a:ea typeface="Arial"/>
                          <a:cs typeface="Arial"/>
                          <a:sym typeface="Arial"/>
                        </a:rPr>
                        <a:t> Blue</a:t>
                      </a:r>
                      <a:endParaRPr lang="en" sz="1400" b="1" u="none" strike="noStrike" cap="none">
                        <a:solidFill>
                          <a:schemeClr val="lt1"/>
                        </a:solidFill>
                        <a:latin typeface="Arial"/>
                        <a:ea typeface="Arial"/>
                        <a:cs typeface="Arial"/>
                        <a:sym typeface="Arial"/>
                      </a:endParaRP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76200" cap="flat" cmpd="sng">
                      <a:solidFill>
                        <a:schemeClr val="lt1"/>
                      </a:solidFill>
                      <a:prstDash val="solid"/>
                      <a:round/>
                      <a:headEnd type="none" w="med" len="med"/>
                      <a:tailEnd type="none" w="med" len="med"/>
                    </a:lnT>
                    <a:lnB w="76200" cap="flat" cmpd="sng">
                      <a:solidFill>
                        <a:schemeClr val="lt1"/>
                      </a:solidFill>
                      <a:prstDash val="solid"/>
                      <a:round/>
                      <a:headEnd type="none" w="med" len="med"/>
                      <a:tailEnd type="none" w="med" len="med"/>
                    </a:lnB>
                    <a:solidFill>
                      <a:srgbClr val="595959"/>
                    </a:solidFill>
                  </a:tcPr>
                </a:tc>
                <a:extLst>
                  <a:ext uri="{0D108BD9-81ED-4DB2-BD59-A6C34878D82A}">
                    <a16:rowId xmlns:a16="http://schemas.microsoft.com/office/drawing/2014/main" val="10000"/>
                  </a:ext>
                </a:extLst>
              </a:tr>
              <a:tr h="360975">
                <a:tc>
                  <a:txBody>
                    <a:bodyPr/>
                    <a:lstStyle/>
                    <a:p>
                      <a:pPr marL="0" marR="0" lvl="0" indent="0" algn="ctr" rtl="0">
                        <a:spcBef>
                          <a:spcPts val="0"/>
                        </a:spcBef>
                        <a:buSzPct val="25000"/>
                        <a:buNone/>
                      </a:pPr>
                      <a:endParaRPr lang="en" sz="1200" u="none" strike="noStrike" cap="none">
                        <a:solidFill>
                          <a:srgbClr val="595959"/>
                        </a:solidFill>
                        <a:latin typeface="Arial"/>
                        <a:ea typeface="Arial"/>
                        <a:cs typeface="Arial"/>
                        <a:sym typeface="Arial"/>
                      </a:endParaRP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76200" cap="flat" cmpd="sng">
                      <a:solidFill>
                        <a:schemeClr val="lt1"/>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360975">
                <a:tc>
                  <a:txBody>
                    <a:bodyPr/>
                    <a:lstStyle/>
                    <a:p>
                      <a:pPr marL="0" marR="0" lvl="0" indent="0" algn="ctr" rtl="0">
                        <a:spcBef>
                          <a:spcPts val="0"/>
                        </a:spcBef>
                        <a:buSzPct val="25000"/>
                        <a:buNone/>
                      </a:pPr>
                      <a:endParaRPr lang="en" sz="1200" u="none" strike="noStrike" cap="none">
                        <a:solidFill>
                          <a:srgbClr val="595959"/>
                        </a:solidFill>
                        <a:latin typeface="Arial"/>
                        <a:ea typeface="Arial"/>
                        <a:cs typeface="Arial"/>
                        <a:sym typeface="Arial"/>
                      </a:endParaRP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76200" cap="flat" cmpd="sng">
                      <a:solidFill>
                        <a:schemeClr val="lt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bl>
          </a:graphicData>
        </a:graphic>
      </p:graphicFrame>
      <p:sp>
        <p:nvSpPr>
          <p:cNvPr id="646" name="Shape 646"/>
          <p:cNvSpPr/>
          <p:nvPr/>
        </p:nvSpPr>
        <p:spPr>
          <a:xfrm>
            <a:off x="6711995" y="2877401"/>
            <a:ext cx="1872208" cy="1368152"/>
          </a:xfrm>
          <a:prstGeom prst="rect">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graphicFrame>
        <p:nvGraphicFramePr>
          <p:cNvPr id="647" name="Shape 647"/>
          <p:cNvGraphicFramePr/>
          <p:nvPr>
            <p:extLst>
              <p:ext uri="{D42A27DB-BD31-4B8C-83A1-F6EECF244321}">
                <p14:modId xmlns:p14="http://schemas.microsoft.com/office/powerpoint/2010/main" val="2139182940"/>
              </p:ext>
            </p:extLst>
          </p:nvPr>
        </p:nvGraphicFramePr>
        <p:xfrm>
          <a:off x="6847405" y="2983796"/>
          <a:ext cx="1601400" cy="1155375"/>
        </p:xfrm>
        <a:graphic>
          <a:graphicData uri="http://schemas.openxmlformats.org/drawingml/2006/table">
            <a:tbl>
              <a:tblPr firstRow="1" bandRow="1">
                <a:noFill/>
                <a:tableStyleId>{450360CC-DE8A-4D21-B51D-31D8A96F7E26}</a:tableStyleId>
              </a:tblPr>
              <a:tblGrid>
                <a:gridCol w="1601400">
                  <a:extLst>
                    <a:ext uri="{9D8B030D-6E8A-4147-A177-3AD203B41FA5}">
                      <a16:colId xmlns:a16="http://schemas.microsoft.com/office/drawing/2014/main" val="20000"/>
                    </a:ext>
                  </a:extLst>
                </a:gridCol>
              </a:tblGrid>
              <a:tr h="433425">
                <a:tc>
                  <a:txBody>
                    <a:bodyPr/>
                    <a:lstStyle/>
                    <a:p>
                      <a:pPr marL="0" marR="0" lvl="0" indent="0" algn="ctr" rtl="0">
                        <a:spcBef>
                          <a:spcPts val="0"/>
                        </a:spcBef>
                        <a:buSzPct val="25000"/>
                        <a:buNone/>
                      </a:pPr>
                      <a:r>
                        <a:rPr lang="en" sz="1400" b="1" u="none" strike="noStrike" cap="none">
                          <a:solidFill>
                            <a:schemeClr val="lt1"/>
                          </a:solidFill>
                          <a:latin typeface="Arial"/>
                          <a:ea typeface="Arial"/>
                          <a:cs typeface="Arial"/>
                          <a:sym typeface="Arial"/>
                        </a:rPr>
                        <a:t>Gambling</a:t>
                      </a: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76200" cap="flat" cmpd="sng">
                      <a:solidFill>
                        <a:schemeClr val="lt1"/>
                      </a:solidFill>
                      <a:prstDash val="solid"/>
                      <a:round/>
                      <a:headEnd type="none" w="med" len="med"/>
                      <a:tailEnd type="none" w="med" len="med"/>
                    </a:lnT>
                    <a:lnB w="76200" cap="flat" cmpd="sng">
                      <a:solidFill>
                        <a:schemeClr val="lt1"/>
                      </a:solidFill>
                      <a:prstDash val="solid"/>
                      <a:round/>
                      <a:headEnd type="none" w="med" len="med"/>
                      <a:tailEnd type="none" w="med" len="med"/>
                    </a:lnB>
                    <a:solidFill>
                      <a:srgbClr val="E54632"/>
                    </a:solidFill>
                  </a:tcPr>
                </a:tc>
                <a:extLst>
                  <a:ext uri="{0D108BD9-81ED-4DB2-BD59-A6C34878D82A}">
                    <a16:rowId xmlns:a16="http://schemas.microsoft.com/office/drawing/2014/main" val="10000"/>
                  </a:ext>
                </a:extLst>
              </a:tr>
              <a:tr h="360975">
                <a:tc>
                  <a:txBody>
                    <a:bodyPr/>
                    <a:lstStyle/>
                    <a:p>
                      <a:pPr marL="0" marR="0" lvl="0" indent="0" algn="ctr" rtl="0">
                        <a:spcBef>
                          <a:spcPts val="0"/>
                        </a:spcBef>
                        <a:buSzPct val="25000"/>
                        <a:buNone/>
                      </a:pPr>
                      <a:endParaRPr lang="en" sz="1200" u="none" strike="noStrike" cap="none">
                        <a:solidFill>
                          <a:srgbClr val="595959"/>
                        </a:solidFill>
                        <a:latin typeface="Arial"/>
                        <a:ea typeface="Arial"/>
                        <a:cs typeface="Arial"/>
                        <a:sym typeface="Arial"/>
                      </a:endParaRP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76200" cap="flat" cmpd="sng">
                      <a:solidFill>
                        <a:schemeClr val="lt1"/>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360975">
                <a:tc>
                  <a:txBody>
                    <a:bodyPr/>
                    <a:lstStyle/>
                    <a:p>
                      <a:pPr marL="0" marR="0" lvl="0" indent="0" algn="ctr" rtl="0">
                        <a:spcBef>
                          <a:spcPts val="0"/>
                        </a:spcBef>
                        <a:buSzPct val="25000"/>
                        <a:buNone/>
                      </a:pPr>
                      <a:endParaRPr lang="en" sz="1200" u="none" strike="noStrike" cap="none">
                        <a:solidFill>
                          <a:srgbClr val="595959"/>
                        </a:solidFill>
                        <a:latin typeface="Arial"/>
                        <a:ea typeface="Arial"/>
                        <a:cs typeface="Arial"/>
                        <a:sym typeface="Arial"/>
                      </a:endParaRP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76200" cap="flat" cmpd="sng">
                      <a:solidFill>
                        <a:schemeClr val="lt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bl>
          </a:graphicData>
        </a:graphic>
      </p:graphicFrame>
      <p:pic>
        <p:nvPicPr>
          <p:cNvPr id="20" name="Content Placeholder 8">
            <a:hlinkClick r:id="rId3"/>
            <a:extLst>
              <a:ext uri="{FF2B5EF4-FFF2-40B4-BE49-F238E27FC236}">
                <a16:creationId xmlns:a16="http://schemas.microsoft.com/office/drawing/2014/main" id="{3A2D3AFD-46B7-488E-9E60-82ABF79C7F14}"/>
              </a:ext>
            </a:extLst>
          </p:cNvPr>
          <p:cNvPicPr>
            <a:picLocks noChangeAspect="1"/>
          </p:cNvPicPr>
          <p:nvPr/>
        </p:nvPicPr>
        <p:blipFill rotWithShape="1">
          <a:blip r:embed="rId4">
            <a:extLst>
              <a:ext uri="{28A0092B-C50C-407E-A947-70E740481C1C}">
                <a14:useLocalDpi xmlns:a14="http://schemas.microsoft.com/office/drawing/2010/main" val="0"/>
              </a:ext>
            </a:extLst>
          </a:blip>
          <a:srcRect t="10960" b="13981"/>
          <a:stretch/>
        </p:blipFill>
        <p:spPr>
          <a:xfrm>
            <a:off x="711097" y="1920669"/>
            <a:ext cx="1530014" cy="680552"/>
          </a:xfrm>
          <a:prstGeom prst="rect">
            <a:avLst/>
          </a:prstGeom>
        </p:spPr>
      </p:pic>
      <p:pic>
        <p:nvPicPr>
          <p:cNvPr id="22" name="Picture 21">
            <a:hlinkClick r:id="rId5"/>
            <a:extLst>
              <a:ext uri="{FF2B5EF4-FFF2-40B4-BE49-F238E27FC236}">
                <a16:creationId xmlns:a16="http://schemas.microsoft.com/office/drawing/2014/main" id="{3D404AA5-D997-4A67-88B9-49876F1F5588}"/>
              </a:ext>
            </a:extLst>
          </p:cNvPr>
          <p:cNvPicPr>
            <a:picLocks noChangeAspect="1"/>
          </p:cNvPicPr>
          <p:nvPr/>
        </p:nvPicPr>
        <p:blipFill rotWithShape="1">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t="24153" b="22261"/>
          <a:stretch/>
        </p:blipFill>
        <p:spPr>
          <a:xfrm>
            <a:off x="3782808" y="1932785"/>
            <a:ext cx="1601400" cy="670390"/>
          </a:xfrm>
          <a:prstGeom prst="rect">
            <a:avLst/>
          </a:prstGeom>
        </p:spPr>
      </p:pic>
      <p:pic>
        <p:nvPicPr>
          <p:cNvPr id="24" name="Picture 23">
            <a:hlinkClick r:id="rId7"/>
            <a:extLst>
              <a:ext uri="{FF2B5EF4-FFF2-40B4-BE49-F238E27FC236}">
                <a16:creationId xmlns:a16="http://schemas.microsoft.com/office/drawing/2014/main" id="{5B8647CF-872F-4780-80C0-4D2D3A5B8631}"/>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11097" y="3352799"/>
            <a:ext cx="1632771" cy="786371"/>
          </a:xfrm>
          <a:prstGeom prst="rect">
            <a:avLst/>
          </a:prstGeom>
        </p:spPr>
      </p:pic>
      <p:pic>
        <p:nvPicPr>
          <p:cNvPr id="25" name="Picture 24">
            <a:hlinkClick r:id="rId9"/>
            <a:extLst>
              <a:ext uri="{FF2B5EF4-FFF2-40B4-BE49-F238E27FC236}">
                <a16:creationId xmlns:a16="http://schemas.microsoft.com/office/drawing/2014/main" id="{9E409B49-0E4F-461B-A9AF-4FA11E310E56}"/>
              </a:ext>
            </a:extLst>
          </p:cNvPr>
          <p:cNvPicPr>
            <a:picLocks noChangeAspect="1"/>
          </p:cNvPicPr>
          <p:nvPr/>
        </p:nvPicPr>
        <p:blipFill>
          <a:blip r:embed="rId10" cstate="print">
            <a:extLst>
              <a:ext uri="{BEBA8EAE-BF5A-486C-A8C5-ECC9F3942E4B}">
                <a14:imgProps xmlns:a14="http://schemas.microsoft.com/office/drawing/2010/main">
                  <a14:imgLayer r:embed="rId11">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2753300" y="3641127"/>
            <a:ext cx="1459257" cy="367490"/>
          </a:xfrm>
          <a:prstGeom prst="rect">
            <a:avLst/>
          </a:prstGeom>
        </p:spPr>
      </p:pic>
      <p:pic>
        <p:nvPicPr>
          <p:cNvPr id="27" name="Picture 26">
            <a:hlinkClick r:id="rId12"/>
            <a:extLst>
              <a:ext uri="{FF2B5EF4-FFF2-40B4-BE49-F238E27FC236}">
                <a16:creationId xmlns:a16="http://schemas.microsoft.com/office/drawing/2014/main" id="{4D8284BF-8AEB-4FEB-9A8D-A1BF8477F83C}"/>
              </a:ext>
            </a:extLst>
          </p:cNvPr>
          <p:cNvPicPr>
            <a:picLocks noChangeAspect="1"/>
          </p:cNvPicPr>
          <p:nvPr/>
        </p:nvPicPr>
        <p:blipFill>
          <a:blip r:embed="rId13">
            <a:extLst>
              <a:ext uri="{BEBA8EAE-BF5A-486C-A8C5-ECC9F3942E4B}">
                <a14:imgProps xmlns:a14="http://schemas.microsoft.com/office/drawing/2010/main">
                  <a14:imgLayer r:embed="rId14">
                    <a14:imgEffect>
                      <a14:brightnessContrast bright="-26000" contrast="40000"/>
                    </a14:imgEffect>
                  </a14:imgLayer>
                </a14:imgProps>
              </a:ext>
              <a:ext uri="{28A0092B-C50C-407E-A947-70E740481C1C}">
                <a14:useLocalDpi xmlns:a14="http://schemas.microsoft.com/office/drawing/2010/main" val="0"/>
              </a:ext>
            </a:extLst>
          </a:blip>
          <a:stretch>
            <a:fillRect/>
          </a:stretch>
        </p:blipFill>
        <p:spPr>
          <a:xfrm>
            <a:off x="6874737" y="3473845"/>
            <a:ext cx="1507264" cy="549933"/>
          </a:xfrm>
          <a:prstGeom prst="rect">
            <a:avLst/>
          </a:prstGeom>
        </p:spPr>
      </p:pic>
      <p:pic>
        <p:nvPicPr>
          <p:cNvPr id="28" name="Picture 27">
            <a:hlinkClick r:id="rId15"/>
            <a:extLst>
              <a:ext uri="{FF2B5EF4-FFF2-40B4-BE49-F238E27FC236}">
                <a16:creationId xmlns:a16="http://schemas.microsoft.com/office/drawing/2014/main" id="{76191C9B-221E-40F6-8CD7-0154999EBEA9}"/>
              </a:ext>
            </a:extLst>
          </p:cNvPr>
          <p:cNvPicPr>
            <a:picLocks noChangeAspect="1"/>
          </p:cNvPicPr>
          <p:nvPr/>
        </p:nvPicPr>
        <p:blipFill>
          <a:blip r:embed="rId16"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7081225" y="1984008"/>
            <a:ext cx="1109010" cy="670390"/>
          </a:xfrm>
          <a:prstGeom prst="rect">
            <a:avLst/>
          </a:prstGeom>
        </p:spPr>
      </p:pic>
      <p:pic>
        <p:nvPicPr>
          <p:cNvPr id="3" name="Picture 2">
            <a:hlinkClick r:id="rId17"/>
            <a:extLst>
              <a:ext uri="{FF2B5EF4-FFF2-40B4-BE49-F238E27FC236}">
                <a16:creationId xmlns:a16="http://schemas.microsoft.com/office/drawing/2014/main" id="{60669BCC-A762-47FB-B139-DD08F2B9B298}"/>
              </a:ext>
            </a:extLst>
          </p:cNvPr>
          <p:cNvPicPr>
            <a:picLocks noChangeAspect="1"/>
          </p:cNvPicPr>
          <p:nvPr/>
        </p:nvPicPr>
        <p:blipFill>
          <a:blip r:embed="rId18"/>
          <a:stretch>
            <a:fillRect/>
          </a:stretch>
        </p:blipFill>
        <p:spPr>
          <a:xfrm>
            <a:off x="4936110" y="3352799"/>
            <a:ext cx="1300536" cy="786371"/>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630"/>
        <p:cNvGrpSpPr/>
        <p:nvPr/>
      </p:nvGrpSpPr>
      <p:grpSpPr>
        <a:xfrm>
          <a:off x="0" y="0"/>
          <a:ext cx="0" cy="0"/>
          <a:chOff x="0" y="0"/>
          <a:chExt cx="0" cy="0"/>
        </a:xfrm>
      </p:grpSpPr>
      <p:sp>
        <p:nvSpPr>
          <p:cNvPr id="631" name="Shape 631"/>
          <p:cNvSpPr/>
          <p:nvPr/>
        </p:nvSpPr>
        <p:spPr>
          <a:xfrm>
            <a:off x="540000" y="1392628"/>
            <a:ext cx="1872208" cy="1368152"/>
          </a:xfrm>
          <a:prstGeom prst="rect">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632" name="Shape 632"/>
          <p:cNvSpPr txBox="1">
            <a:spLocks noGrp="1"/>
          </p:cNvSpPr>
          <p:nvPr>
            <p:ph type="title"/>
          </p:nvPr>
        </p:nvSpPr>
        <p:spPr>
          <a:xfrm>
            <a:off x="336800" y="0"/>
            <a:ext cx="8807400" cy="884400"/>
          </a:xfrm>
          <a:prstGeom prst="rect">
            <a:avLst/>
          </a:prstGeom>
          <a:noFill/>
          <a:ln>
            <a:noFill/>
          </a:ln>
        </p:spPr>
        <p:txBody>
          <a:bodyPr wrap="square" lIns="91425" tIns="45700" rIns="91425" bIns="45700" anchor="ctr" anchorCtr="0">
            <a:noAutofit/>
          </a:bodyPr>
          <a:lstStyle/>
          <a:p>
            <a:pPr lvl="0">
              <a:buClr>
                <a:srgbClr val="E54632"/>
              </a:buClr>
              <a:buSzPct val="25000"/>
            </a:pPr>
            <a:r>
              <a:rPr lang="en-US" sz="3600" b="1" i="0" u="none" strike="noStrike" cap="none">
                <a:solidFill>
                  <a:srgbClr val="E54632"/>
                </a:solidFill>
                <a:latin typeface="Arial"/>
                <a:ea typeface="Arial"/>
                <a:cs typeface="Arial"/>
                <a:sym typeface="Arial"/>
              </a:rPr>
              <a:t>Emergency &amp;</a:t>
            </a:r>
            <a:r>
              <a:rPr lang="en" sz="3600" b="1" i="0" u="none" strike="noStrike" cap="none">
                <a:solidFill>
                  <a:srgbClr val="0DD2D9"/>
                </a:solidFill>
                <a:latin typeface="Arial"/>
                <a:ea typeface="Arial"/>
                <a:cs typeface="Arial"/>
                <a:sym typeface="Arial"/>
              </a:rPr>
              <a:t> </a:t>
            </a:r>
            <a:r>
              <a:rPr lang="en">
                <a:solidFill>
                  <a:srgbClr val="595959"/>
                </a:solidFill>
              </a:rPr>
              <a:t>Support Services</a:t>
            </a:r>
            <a:endParaRPr lang="en" sz="3600" b="1" i="0" u="none" strike="noStrike" cap="none">
              <a:solidFill>
                <a:schemeClr val="dk1"/>
              </a:solidFill>
              <a:latin typeface="Arial"/>
              <a:ea typeface="Arial"/>
              <a:cs typeface="Arial"/>
              <a:sym typeface="Arial"/>
            </a:endParaRPr>
          </a:p>
        </p:txBody>
      </p:sp>
      <p:sp>
        <p:nvSpPr>
          <p:cNvPr id="634" name="Shape 634"/>
          <p:cNvSpPr/>
          <p:nvPr/>
        </p:nvSpPr>
        <p:spPr>
          <a:xfrm>
            <a:off x="3656509" y="1402990"/>
            <a:ext cx="1872208" cy="1368152"/>
          </a:xfrm>
          <a:prstGeom prst="rect">
            <a:avLst/>
          </a:prstGeom>
          <a:solidFill>
            <a:srgbClr val="595959"/>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graphicFrame>
        <p:nvGraphicFramePr>
          <p:cNvPr id="635" name="Shape 635"/>
          <p:cNvGraphicFramePr/>
          <p:nvPr>
            <p:extLst>
              <p:ext uri="{D42A27DB-BD31-4B8C-83A1-F6EECF244321}">
                <p14:modId xmlns:p14="http://schemas.microsoft.com/office/powerpoint/2010/main" val="3691096594"/>
              </p:ext>
            </p:extLst>
          </p:nvPr>
        </p:nvGraphicFramePr>
        <p:xfrm>
          <a:off x="3791913" y="1509508"/>
          <a:ext cx="1601400" cy="1155375"/>
        </p:xfrm>
        <a:graphic>
          <a:graphicData uri="http://schemas.openxmlformats.org/drawingml/2006/table">
            <a:tbl>
              <a:tblPr firstRow="1" bandRow="1">
                <a:noFill/>
                <a:tableStyleId>{450360CC-DE8A-4D21-B51D-31D8A96F7E26}</a:tableStyleId>
              </a:tblPr>
              <a:tblGrid>
                <a:gridCol w="1601400">
                  <a:extLst>
                    <a:ext uri="{9D8B030D-6E8A-4147-A177-3AD203B41FA5}">
                      <a16:colId xmlns:a16="http://schemas.microsoft.com/office/drawing/2014/main" val="20000"/>
                    </a:ext>
                  </a:extLst>
                </a:gridCol>
              </a:tblGrid>
              <a:tr h="433425">
                <a:tc>
                  <a:txBody>
                    <a:bodyPr/>
                    <a:lstStyle/>
                    <a:p>
                      <a:pPr marL="0" marR="0" lvl="0" indent="0" algn="ctr" rtl="0">
                        <a:spcBef>
                          <a:spcPts val="0"/>
                        </a:spcBef>
                        <a:buSzPct val="25000"/>
                        <a:buNone/>
                      </a:pPr>
                      <a:r>
                        <a:rPr lang="en" sz="1400" b="1" u="none" strike="noStrike" cap="none">
                          <a:solidFill>
                            <a:schemeClr val="lt1"/>
                          </a:solidFill>
                          <a:latin typeface="Arial"/>
                          <a:ea typeface="Arial"/>
                          <a:cs typeface="Arial"/>
                          <a:sym typeface="Arial"/>
                        </a:rPr>
                        <a:t>131 444</a:t>
                      </a: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76200" cap="flat" cmpd="sng">
                      <a:solidFill>
                        <a:schemeClr val="lt1"/>
                      </a:solidFill>
                      <a:prstDash val="solid"/>
                      <a:round/>
                      <a:headEnd type="none" w="med" len="med"/>
                      <a:tailEnd type="none" w="med" len="med"/>
                    </a:lnT>
                    <a:lnB w="76200" cap="flat" cmpd="sng">
                      <a:solidFill>
                        <a:schemeClr val="lt1"/>
                      </a:solidFill>
                      <a:prstDash val="solid"/>
                      <a:round/>
                      <a:headEnd type="none" w="med" len="med"/>
                      <a:tailEnd type="none" w="med" len="med"/>
                    </a:lnB>
                    <a:solidFill>
                      <a:srgbClr val="595959"/>
                    </a:solidFill>
                  </a:tcPr>
                </a:tc>
                <a:extLst>
                  <a:ext uri="{0D108BD9-81ED-4DB2-BD59-A6C34878D82A}">
                    <a16:rowId xmlns:a16="http://schemas.microsoft.com/office/drawing/2014/main" val="10000"/>
                  </a:ext>
                </a:extLst>
              </a:tr>
              <a:tr h="360975">
                <a:tc>
                  <a:txBody>
                    <a:bodyPr/>
                    <a:lstStyle/>
                    <a:p>
                      <a:pPr marL="0" marR="0" lvl="0" indent="0" algn="ctr" rtl="0">
                        <a:spcBef>
                          <a:spcPts val="0"/>
                        </a:spcBef>
                        <a:buSzPct val="25000"/>
                        <a:buNone/>
                      </a:pPr>
                      <a:r>
                        <a:rPr lang="en-US" sz="1200" u="none" strike="noStrike" cap="none">
                          <a:solidFill>
                            <a:srgbClr val="595959"/>
                          </a:solidFill>
                          <a:latin typeface="Arial"/>
                          <a:ea typeface="Arial"/>
                          <a:cs typeface="Arial"/>
                          <a:sym typeface="Arial"/>
                        </a:rPr>
                        <a:t>Non - Emergency</a:t>
                      </a:r>
                      <a:endParaRPr lang="en" sz="1200" u="none" strike="noStrike" cap="none">
                        <a:solidFill>
                          <a:srgbClr val="595959"/>
                        </a:solidFill>
                        <a:latin typeface="Arial"/>
                        <a:ea typeface="Arial"/>
                        <a:cs typeface="Arial"/>
                        <a:sym typeface="Arial"/>
                      </a:endParaRP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76200" cap="flat" cmpd="sng">
                      <a:solidFill>
                        <a:schemeClr val="lt1"/>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360975">
                <a:tc>
                  <a:txBody>
                    <a:bodyPr/>
                    <a:lstStyle/>
                    <a:p>
                      <a:pPr marL="0" marR="0" lvl="0" indent="0" algn="ctr" rtl="0">
                        <a:spcBef>
                          <a:spcPts val="0"/>
                        </a:spcBef>
                        <a:buSzPct val="25000"/>
                        <a:buNone/>
                      </a:pPr>
                      <a:endParaRPr lang="en" sz="1200" u="none" strike="noStrike" cap="none" dirty="0">
                        <a:solidFill>
                          <a:srgbClr val="595959"/>
                        </a:solidFill>
                        <a:latin typeface="Arial"/>
                        <a:ea typeface="Arial"/>
                        <a:cs typeface="Arial"/>
                        <a:sym typeface="Arial"/>
                      </a:endParaRP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76200" cap="flat" cmpd="sng">
                      <a:solidFill>
                        <a:schemeClr val="lt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bl>
          </a:graphicData>
        </a:graphic>
      </p:graphicFrame>
      <p:sp>
        <p:nvSpPr>
          <p:cNvPr id="640" name="Shape 640"/>
          <p:cNvSpPr/>
          <p:nvPr/>
        </p:nvSpPr>
        <p:spPr>
          <a:xfrm>
            <a:off x="6715565" y="1392627"/>
            <a:ext cx="1872208" cy="1368152"/>
          </a:xfrm>
          <a:prstGeom prst="rect">
            <a:avLst/>
          </a:prstGeom>
          <a:solidFill>
            <a:srgbClr val="595959"/>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graphicFrame>
        <p:nvGraphicFramePr>
          <p:cNvPr id="641" name="Shape 641"/>
          <p:cNvGraphicFramePr/>
          <p:nvPr>
            <p:extLst>
              <p:ext uri="{D42A27DB-BD31-4B8C-83A1-F6EECF244321}">
                <p14:modId xmlns:p14="http://schemas.microsoft.com/office/powerpoint/2010/main" val="83801486"/>
              </p:ext>
            </p:extLst>
          </p:nvPr>
        </p:nvGraphicFramePr>
        <p:xfrm>
          <a:off x="6831890" y="1513703"/>
          <a:ext cx="1632418" cy="1127790"/>
        </p:xfrm>
        <a:graphic>
          <a:graphicData uri="http://schemas.openxmlformats.org/drawingml/2006/table">
            <a:tbl>
              <a:tblPr firstRow="1" bandRow="1">
                <a:noFill/>
                <a:tableStyleId>{450360CC-DE8A-4D21-B51D-31D8A96F7E26}</a:tableStyleId>
              </a:tblPr>
              <a:tblGrid>
                <a:gridCol w="1632418">
                  <a:extLst>
                    <a:ext uri="{9D8B030D-6E8A-4147-A177-3AD203B41FA5}">
                      <a16:colId xmlns:a16="http://schemas.microsoft.com/office/drawing/2014/main" val="20000"/>
                    </a:ext>
                  </a:extLst>
                </a:gridCol>
              </a:tblGrid>
              <a:tr h="198191">
                <a:tc>
                  <a:txBody>
                    <a:bodyPr/>
                    <a:lstStyle/>
                    <a:p>
                      <a:pPr marL="0" marR="0" lvl="0" indent="0" algn="ctr" rtl="0">
                        <a:spcBef>
                          <a:spcPts val="0"/>
                        </a:spcBef>
                        <a:buSzPct val="25000"/>
                        <a:buNone/>
                      </a:pPr>
                      <a:r>
                        <a:rPr lang="en" sz="1400" b="1" u="none" strike="noStrike" cap="none">
                          <a:solidFill>
                            <a:schemeClr val="lt1"/>
                          </a:solidFill>
                          <a:latin typeface="Arial"/>
                          <a:ea typeface="Arial"/>
                          <a:cs typeface="Arial"/>
                          <a:sym typeface="Arial"/>
                        </a:rPr>
                        <a:t>1800 737 732</a:t>
                      </a: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76200" cap="flat" cmpd="sng">
                      <a:solidFill>
                        <a:schemeClr val="lt1"/>
                      </a:solidFill>
                      <a:prstDash val="solid"/>
                      <a:round/>
                      <a:headEnd type="none" w="med" len="med"/>
                      <a:tailEnd type="none" w="med" len="med"/>
                    </a:lnT>
                    <a:lnB w="76200" cap="flat" cmpd="sng">
                      <a:solidFill>
                        <a:schemeClr val="lt1"/>
                      </a:solidFill>
                      <a:prstDash val="solid"/>
                      <a:round/>
                      <a:headEnd type="none" w="med" len="med"/>
                      <a:tailEnd type="none" w="med" len="med"/>
                    </a:lnB>
                    <a:solidFill>
                      <a:srgbClr val="595959"/>
                    </a:solidFill>
                  </a:tcPr>
                </a:tc>
                <a:extLst>
                  <a:ext uri="{0D108BD9-81ED-4DB2-BD59-A6C34878D82A}">
                    <a16:rowId xmlns:a16="http://schemas.microsoft.com/office/drawing/2014/main" val="10000"/>
                  </a:ext>
                </a:extLst>
              </a:tr>
              <a:tr h="535105">
                <a:tc>
                  <a:txBody>
                    <a:bodyPr/>
                    <a:lstStyle/>
                    <a:p>
                      <a:pPr marL="0" marR="0" lvl="0" indent="0" algn="ctr" defTabSz="914400" rtl="0" eaLnBrk="1" fontAlgn="auto" latinLnBrk="0" hangingPunct="1">
                        <a:lnSpc>
                          <a:spcPct val="100000"/>
                        </a:lnSpc>
                        <a:spcBef>
                          <a:spcPts val="0"/>
                        </a:spcBef>
                        <a:spcAft>
                          <a:spcPts val="0"/>
                        </a:spcAft>
                        <a:buClrTx/>
                        <a:buSzPct val="25000"/>
                        <a:buFontTx/>
                        <a:buNone/>
                        <a:tabLst/>
                        <a:defRPr/>
                      </a:pPr>
                      <a:r>
                        <a:rPr lang="en-US" sz="1000" u="none" strike="noStrike" cap="none" dirty="0">
                          <a:solidFill>
                            <a:srgbClr val="595959"/>
                          </a:solidFill>
                          <a:latin typeface="Arial"/>
                          <a:ea typeface="Arial"/>
                          <a:cs typeface="Arial"/>
                          <a:sym typeface="Arial"/>
                        </a:rPr>
                        <a:t>National Sexual Assaults, Domestic Violence Counselling Service</a:t>
                      </a:r>
                      <a:endParaRPr lang="en" sz="1000" u="none" strike="noStrike" cap="none" dirty="0">
                        <a:solidFill>
                          <a:srgbClr val="595959"/>
                        </a:solidFill>
                        <a:latin typeface="Arial"/>
                        <a:ea typeface="Arial"/>
                        <a:cs typeface="Arial"/>
                        <a:sym typeface="Arial"/>
                      </a:endParaRP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76200" cap="flat" cmpd="sng">
                      <a:solidFill>
                        <a:schemeClr val="lt1"/>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178373">
                <a:tc>
                  <a:txBody>
                    <a:bodyPr/>
                    <a:lstStyle/>
                    <a:p>
                      <a:pPr marL="0" marR="0" lvl="0" indent="0" algn="ctr" rtl="0">
                        <a:spcBef>
                          <a:spcPts val="0"/>
                        </a:spcBef>
                        <a:buSzPct val="25000"/>
                        <a:buNone/>
                      </a:pPr>
                      <a:endParaRPr lang="en" sz="1200" u="none" strike="noStrike" cap="none" dirty="0">
                        <a:solidFill>
                          <a:srgbClr val="595959"/>
                        </a:solidFill>
                        <a:latin typeface="Arial"/>
                        <a:ea typeface="Arial"/>
                        <a:cs typeface="Arial"/>
                        <a:sym typeface="Arial"/>
                      </a:endParaRP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76200" cap="flat" cmpd="sng">
                      <a:solidFill>
                        <a:schemeClr val="lt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bl>
          </a:graphicData>
        </a:graphic>
      </p:graphicFrame>
      <p:sp>
        <p:nvSpPr>
          <p:cNvPr id="644" name="Shape 644"/>
          <p:cNvSpPr/>
          <p:nvPr/>
        </p:nvSpPr>
        <p:spPr>
          <a:xfrm>
            <a:off x="2154904" y="2957033"/>
            <a:ext cx="1872208" cy="1368152"/>
          </a:xfrm>
          <a:prstGeom prst="rect">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646" name="Shape 646"/>
          <p:cNvSpPr/>
          <p:nvPr/>
        </p:nvSpPr>
        <p:spPr>
          <a:xfrm>
            <a:off x="5219780" y="2877401"/>
            <a:ext cx="1872208" cy="1368152"/>
          </a:xfrm>
          <a:prstGeom prst="rect">
            <a:avLst/>
          </a:prstGeom>
          <a:solidFill>
            <a:srgbClr val="595959"/>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graphicFrame>
        <p:nvGraphicFramePr>
          <p:cNvPr id="29" name="Shape 637">
            <a:extLst>
              <a:ext uri="{FF2B5EF4-FFF2-40B4-BE49-F238E27FC236}">
                <a16:creationId xmlns:a16="http://schemas.microsoft.com/office/drawing/2014/main" id="{EE5BFFEB-D42C-4773-84DA-5744E93203EA}"/>
              </a:ext>
            </a:extLst>
          </p:cNvPr>
          <p:cNvGraphicFramePr/>
          <p:nvPr>
            <p:extLst>
              <p:ext uri="{D42A27DB-BD31-4B8C-83A1-F6EECF244321}">
                <p14:modId xmlns:p14="http://schemas.microsoft.com/office/powerpoint/2010/main" val="1084086865"/>
              </p:ext>
            </p:extLst>
          </p:nvPr>
        </p:nvGraphicFramePr>
        <p:xfrm>
          <a:off x="675404" y="1499023"/>
          <a:ext cx="1601400" cy="1143606"/>
        </p:xfrm>
        <a:graphic>
          <a:graphicData uri="http://schemas.openxmlformats.org/drawingml/2006/table">
            <a:tbl>
              <a:tblPr firstRow="1" bandRow="1">
                <a:noFill/>
                <a:tableStyleId>{450360CC-DE8A-4D21-B51D-31D8A96F7E26}</a:tableStyleId>
              </a:tblPr>
              <a:tblGrid>
                <a:gridCol w="1601400">
                  <a:extLst>
                    <a:ext uri="{9D8B030D-6E8A-4147-A177-3AD203B41FA5}">
                      <a16:colId xmlns:a16="http://schemas.microsoft.com/office/drawing/2014/main" val="20000"/>
                    </a:ext>
                  </a:extLst>
                </a:gridCol>
              </a:tblGrid>
              <a:tr h="374498">
                <a:tc>
                  <a:txBody>
                    <a:bodyPr/>
                    <a:lstStyle/>
                    <a:p>
                      <a:pPr marL="0" marR="0" lvl="0" indent="0" algn="ctr" rtl="0">
                        <a:spcBef>
                          <a:spcPts val="0"/>
                        </a:spcBef>
                        <a:buSzPct val="25000"/>
                        <a:buNone/>
                      </a:pPr>
                      <a:r>
                        <a:rPr lang="en-US" sz="1400" b="1" u="none" strike="noStrike" cap="none" dirty="0">
                          <a:solidFill>
                            <a:schemeClr val="lt1"/>
                          </a:solidFill>
                          <a:latin typeface="Arial"/>
                          <a:ea typeface="Arial"/>
                          <a:cs typeface="Arial"/>
                          <a:sym typeface="Arial"/>
                        </a:rPr>
                        <a:t>Dial 000</a:t>
                      </a:r>
                      <a:endParaRPr lang="en" sz="1400" b="1" u="none" strike="noStrike" cap="none" dirty="0">
                        <a:solidFill>
                          <a:schemeClr val="lt1"/>
                        </a:solidFill>
                        <a:latin typeface="Arial"/>
                        <a:ea typeface="Arial"/>
                        <a:cs typeface="Arial"/>
                        <a:sym typeface="Arial"/>
                      </a:endParaRP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76200" cap="flat" cmpd="sng">
                      <a:solidFill>
                        <a:schemeClr val="lt1"/>
                      </a:solidFill>
                      <a:prstDash val="solid"/>
                      <a:round/>
                      <a:headEnd type="none" w="med" len="med"/>
                      <a:tailEnd type="none" w="med" len="med"/>
                    </a:lnT>
                    <a:lnB w="76200" cap="flat" cmpd="sng">
                      <a:solidFill>
                        <a:schemeClr val="lt1"/>
                      </a:solidFill>
                      <a:prstDash val="solid"/>
                      <a:round/>
                      <a:headEnd type="none" w="med" len="med"/>
                      <a:tailEnd type="none" w="med" len="med"/>
                    </a:lnB>
                    <a:solidFill>
                      <a:srgbClr val="E54632"/>
                    </a:solidFill>
                  </a:tcPr>
                </a:tc>
                <a:extLst>
                  <a:ext uri="{0D108BD9-81ED-4DB2-BD59-A6C34878D82A}">
                    <a16:rowId xmlns:a16="http://schemas.microsoft.com/office/drawing/2014/main" val="10000"/>
                  </a:ext>
                </a:extLst>
              </a:tr>
              <a:tr h="395049">
                <a:tc>
                  <a:txBody>
                    <a:bodyPr/>
                    <a:lstStyle/>
                    <a:p>
                      <a:pPr marL="0" marR="0" lvl="0" indent="0" algn="ctr" rtl="0">
                        <a:spcBef>
                          <a:spcPts val="0"/>
                        </a:spcBef>
                        <a:buSzPct val="25000"/>
                        <a:buNone/>
                      </a:pPr>
                      <a:r>
                        <a:rPr lang="en-US" sz="1200" u="none" strike="noStrike" cap="none" dirty="0">
                          <a:solidFill>
                            <a:srgbClr val="595959"/>
                          </a:solidFill>
                          <a:latin typeface="Arial"/>
                          <a:ea typeface="Arial"/>
                          <a:cs typeface="Arial"/>
                          <a:sym typeface="Arial"/>
                        </a:rPr>
                        <a:t>Triple Zero</a:t>
                      </a:r>
                    </a:p>
                    <a:p>
                      <a:pPr marL="0" marR="0" lvl="0" indent="0" algn="ctr" rtl="0">
                        <a:spcBef>
                          <a:spcPts val="0"/>
                        </a:spcBef>
                        <a:buSzPct val="25000"/>
                        <a:buNone/>
                      </a:pPr>
                      <a:r>
                        <a:rPr lang="en-US" sz="1200" u="none" strike="noStrike" cap="none" dirty="0">
                          <a:solidFill>
                            <a:srgbClr val="595959"/>
                          </a:solidFill>
                          <a:latin typeface="Arial"/>
                          <a:ea typeface="Arial"/>
                          <a:cs typeface="Arial"/>
                          <a:sym typeface="Arial"/>
                        </a:rPr>
                        <a:t>All Emergencies</a:t>
                      </a:r>
                      <a:endParaRPr lang="en" sz="1200" u="none" strike="noStrike" cap="none" dirty="0">
                        <a:solidFill>
                          <a:srgbClr val="595959"/>
                        </a:solidFill>
                        <a:latin typeface="Arial"/>
                        <a:ea typeface="Arial"/>
                        <a:cs typeface="Arial"/>
                        <a:sym typeface="Arial"/>
                      </a:endParaRP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76200" cap="flat" cmpd="sng">
                      <a:solidFill>
                        <a:schemeClr val="lt1"/>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311898">
                <a:tc>
                  <a:txBody>
                    <a:bodyPr/>
                    <a:lstStyle/>
                    <a:p>
                      <a:pPr marL="0" marR="0" lvl="0" indent="0" algn="ctr" rtl="0">
                        <a:spcBef>
                          <a:spcPts val="0"/>
                        </a:spcBef>
                        <a:buSzPct val="25000"/>
                        <a:buNone/>
                      </a:pPr>
                      <a:endParaRPr lang="en" sz="1200" u="none" strike="noStrike" cap="none" dirty="0">
                        <a:solidFill>
                          <a:srgbClr val="595959"/>
                        </a:solidFill>
                        <a:latin typeface="Arial"/>
                        <a:ea typeface="Arial"/>
                        <a:cs typeface="Arial"/>
                        <a:sym typeface="Arial"/>
                      </a:endParaRP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76200" cap="flat" cmpd="sng">
                      <a:solidFill>
                        <a:schemeClr val="lt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bl>
          </a:graphicData>
        </a:graphic>
      </p:graphicFrame>
      <p:graphicFrame>
        <p:nvGraphicFramePr>
          <p:cNvPr id="19" name="Shape 637">
            <a:extLst>
              <a:ext uri="{FF2B5EF4-FFF2-40B4-BE49-F238E27FC236}">
                <a16:creationId xmlns:a16="http://schemas.microsoft.com/office/drawing/2014/main" id="{569C412A-6084-47B0-A060-AEACA5F3D626}"/>
              </a:ext>
            </a:extLst>
          </p:cNvPr>
          <p:cNvGraphicFramePr/>
          <p:nvPr>
            <p:extLst>
              <p:ext uri="{D42A27DB-BD31-4B8C-83A1-F6EECF244321}">
                <p14:modId xmlns:p14="http://schemas.microsoft.com/office/powerpoint/2010/main" val="610823403"/>
              </p:ext>
            </p:extLst>
          </p:nvPr>
        </p:nvGraphicFramePr>
        <p:xfrm>
          <a:off x="2294022" y="3018932"/>
          <a:ext cx="1628409" cy="1201046"/>
        </p:xfrm>
        <a:graphic>
          <a:graphicData uri="http://schemas.openxmlformats.org/drawingml/2006/table">
            <a:tbl>
              <a:tblPr firstRow="1" bandRow="1">
                <a:noFill/>
                <a:tableStyleId>{450360CC-DE8A-4D21-B51D-31D8A96F7E26}</a:tableStyleId>
              </a:tblPr>
              <a:tblGrid>
                <a:gridCol w="1628409">
                  <a:extLst>
                    <a:ext uri="{9D8B030D-6E8A-4147-A177-3AD203B41FA5}">
                      <a16:colId xmlns:a16="http://schemas.microsoft.com/office/drawing/2014/main" val="20000"/>
                    </a:ext>
                  </a:extLst>
                </a:gridCol>
              </a:tblGrid>
              <a:tr h="415915">
                <a:tc>
                  <a:txBody>
                    <a:bodyPr/>
                    <a:lstStyle/>
                    <a:p>
                      <a:pPr marL="0" marR="0" lvl="0" indent="0" algn="ctr" rtl="0">
                        <a:spcBef>
                          <a:spcPts val="0"/>
                        </a:spcBef>
                        <a:buSzPct val="25000"/>
                        <a:buNone/>
                      </a:pPr>
                      <a:endParaRPr lang="en" sz="1400" b="1" u="none" strike="noStrike" cap="none" dirty="0">
                        <a:solidFill>
                          <a:schemeClr val="lt1"/>
                        </a:solidFill>
                        <a:latin typeface="Arial"/>
                        <a:ea typeface="Arial"/>
                        <a:cs typeface="Arial"/>
                        <a:sym typeface="Arial"/>
                      </a:endParaRP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76200" cap="flat" cmpd="sng">
                      <a:solidFill>
                        <a:schemeClr val="lt1"/>
                      </a:solidFill>
                      <a:prstDash val="solid"/>
                      <a:round/>
                      <a:headEnd type="none" w="med" len="med"/>
                      <a:tailEnd type="none" w="med" len="med"/>
                    </a:lnT>
                    <a:lnB w="76200" cap="flat" cmpd="sng">
                      <a:solidFill>
                        <a:schemeClr val="lt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438739">
                <a:tc>
                  <a:txBody>
                    <a:bodyPr/>
                    <a:lstStyle/>
                    <a:p>
                      <a:pPr marL="0" marR="0" lvl="0" indent="0" algn="ctr" rtl="0">
                        <a:spcBef>
                          <a:spcPts val="0"/>
                        </a:spcBef>
                        <a:buSzPct val="25000"/>
                        <a:buNone/>
                      </a:pPr>
                      <a:endParaRPr lang="en-US" sz="1200" u="none" strike="noStrike" cap="none" dirty="0">
                        <a:solidFill>
                          <a:srgbClr val="595959"/>
                        </a:solidFill>
                        <a:latin typeface="Arial"/>
                        <a:ea typeface="Arial"/>
                        <a:cs typeface="Arial"/>
                        <a:sym typeface="Arial"/>
                      </a:endParaRP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76200" cap="flat" cmpd="sng">
                      <a:solidFill>
                        <a:schemeClr val="lt1"/>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346392">
                <a:tc>
                  <a:txBody>
                    <a:bodyPr/>
                    <a:lstStyle/>
                    <a:p>
                      <a:pPr marL="0" marR="0" lvl="0" indent="0" algn="ctr" rtl="0">
                        <a:spcBef>
                          <a:spcPts val="0"/>
                        </a:spcBef>
                        <a:buSzPct val="25000"/>
                        <a:buNone/>
                      </a:pPr>
                      <a:endParaRPr lang="en" sz="1200" u="none" strike="noStrike" cap="none" dirty="0">
                        <a:solidFill>
                          <a:srgbClr val="595959"/>
                        </a:solidFill>
                        <a:latin typeface="Arial"/>
                        <a:ea typeface="Arial"/>
                        <a:cs typeface="Arial"/>
                        <a:sym typeface="Arial"/>
                      </a:endParaRP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76200" cap="flat" cmpd="sng">
                      <a:solidFill>
                        <a:schemeClr val="lt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bl>
          </a:graphicData>
        </a:graphic>
      </p:graphicFrame>
      <p:graphicFrame>
        <p:nvGraphicFramePr>
          <p:cNvPr id="20" name="Shape 637">
            <a:extLst>
              <a:ext uri="{FF2B5EF4-FFF2-40B4-BE49-F238E27FC236}">
                <a16:creationId xmlns:a16="http://schemas.microsoft.com/office/drawing/2014/main" id="{25AE4459-A4DB-42BD-B82E-BCD8930A50E5}"/>
              </a:ext>
            </a:extLst>
          </p:cNvPr>
          <p:cNvGraphicFramePr/>
          <p:nvPr>
            <p:extLst>
              <p:ext uri="{D42A27DB-BD31-4B8C-83A1-F6EECF244321}">
                <p14:modId xmlns:p14="http://schemas.microsoft.com/office/powerpoint/2010/main" val="983982840"/>
              </p:ext>
            </p:extLst>
          </p:nvPr>
        </p:nvGraphicFramePr>
        <p:xfrm>
          <a:off x="5341679" y="2960954"/>
          <a:ext cx="1628409" cy="1201046"/>
        </p:xfrm>
        <a:graphic>
          <a:graphicData uri="http://schemas.openxmlformats.org/drawingml/2006/table">
            <a:tbl>
              <a:tblPr firstRow="1" bandRow="1">
                <a:noFill/>
                <a:tableStyleId>{450360CC-DE8A-4D21-B51D-31D8A96F7E26}</a:tableStyleId>
              </a:tblPr>
              <a:tblGrid>
                <a:gridCol w="1628409">
                  <a:extLst>
                    <a:ext uri="{9D8B030D-6E8A-4147-A177-3AD203B41FA5}">
                      <a16:colId xmlns:a16="http://schemas.microsoft.com/office/drawing/2014/main" val="20000"/>
                    </a:ext>
                  </a:extLst>
                </a:gridCol>
              </a:tblGrid>
              <a:tr h="415915">
                <a:tc>
                  <a:txBody>
                    <a:bodyPr/>
                    <a:lstStyle/>
                    <a:p>
                      <a:pPr marL="0" marR="0" lvl="0" indent="0" algn="ctr" rtl="0">
                        <a:spcBef>
                          <a:spcPts val="0"/>
                        </a:spcBef>
                        <a:buSzPct val="25000"/>
                        <a:buNone/>
                      </a:pPr>
                      <a:endParaRPr lang="en" sz="1400" b="1" u="none" strike="noStrike" cap="none" dirty="0">
                        <a:solidFill>
                          <a:schemeClr val="lt1"/>
                        </a:solidFill>
                        <a:latin typeface="Arial"/>
                        <a:ea typeface="Arial"/>
                        <a:cs typeface="Arial"/>
                        <a:sym typeface="Arial"/>
                      </a:endParaRP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76200" cap="flat" cmpd="sng">
                      <a:solidFill>
                        <a:schemeClr val="lt1"/>
                      </a:solidFill>
                      <a:prstDash val="solid"/>
                      <a:round/>
                      <a:headEnd type="none" w="med" len="med"/>
                      <a:tailEnd type="none" w="med" len="med"/>
                    </a:lnT>
                    <a:lnB w="76200" cap="flat" cmpd="sng">
                      <a:solidFill>
                        <a:schemeClr val="lt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438739">
                <a:tc>
                  <a:txBody>
                    <a:bodyPr/>
                    <a:lstStyle/>
                    <a:p>
                      <a:pPr marL="0" marR="0" lvl="0" indent="0" algn="ctr" rtl="0">
                        <a:spcBef>
                          <a:spcPts val="0"/>
                        </a:spcBef>
                        <a:buSzPct val="25000"/>
                        <a:buNone/>
                      </a:pPr>
                      <a:endParaRPr lang="en-US" sz="1200" u="none" strike="noStrike" cap="none" dirty="0">
                        <a:solidFill>
                          <a:srgbClr val="595959"/>
                        </a:solidFill>
                        <a:latin typeface="Arial"/>
                        <a:ea typeface="Arial"/>
                        <a:cs typeface="Arial"/>
                        <a:sym typeface="Arial"/>
                      </a:endParaRP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76200" cap="flat" cmpd="sng">
                      <a:solidFill>
                        <a:schemeClr val="lt1"/>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346392">
                <a:tc>
                  <a:txBody>
                    <a:bodyPr/>
                    <a:lstStyle/>
                    <a:p>
                      <a:pPr marL="0" marR="0" lvl="0" indent="0" algn="ctr" rtl="0">
                        <a:spcBef>
                          <a:spcPts val="0"/>
                        </a:spcBef>
                        <a:buSzPct val="25000"/>
                        <a:buNone/>
                      </a:pPr>
                      <a:endParaRPr lang="en" sz="1200" u="none" strike="noStrike" cap="none" dirty="0">
                        <a:solidFill>
                          <a:srgbClr val="595959"/>
                        </a:solidFill>
                        <a:latin typeface="Arial"/>
                        <a:ea typeface="Arial"/>
                        <a:cs typeface="Arial"/>
                        <a:sym typeface="Arial"/>
                      </a:endParaRPr>
                    </a:p>
                  </a:txBody>
                  <a:tcPr marL="91450" marR="91450" marT="45725" marB="45725" anchor="ctr">
                    <a:lnL w="76200" cap="flat" cmpd="sng">
                      <a:solidFill>
                        <a:schemeClr val="lt1"/>
                      </a:solidFill>
                      <a:prstDash val="solid"/>
                      <a:round/>
                      <a:headEnd type="none" w="med" len="med"/>
                      <a:tailEnd type="none" w="med" len="med"/>
                    </a:lnL>
                    <a:lnR w="76200" cap="flat" cmpd="sng">
                      <a:solidFill>
                        <a:schemeClr val="lt1"/>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76200" cap="flat" cmpd="sng">
                      <a:solidFill>
                        <a:schemeClr val="lt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bl>
          </a:graphicData>
        </a:graphic>
      </p:graphicFrame>
      <p:pic>
        <p:nvPicPr>
          <p:cNvPr id="4" name="Picture 3">
            <a:hlinkClick r:id="rId3"/>
            <a:extLst>
              <a:ext uri="{FF2B5EF4-FFF2-40B4-BE49-F238E27FC236}">
                <a16:creationId xmlns:a16="http://schemas.microsoft.com/office/drawing/2014/main" id="{29AE6E26-F645-49ED-BF5C-B6BA0C02B7EF}"/>
              </a:ext>
            </a:extLst>
          </p:cNvPr>
          <p:cNvPicPr>
            <a:picLocks noChangeAspect="1"/>
          </p:cNvPicPr>
          <p:nvPr/>
        </p:nvPicPr>
        <p:blipFill>
          <a:blip r:embed="rId4"/>
          <a:stretch>
            <a:fillRect/>
          </a:stretch>
        </p:blipFill>
        <p:spPr>
          <a:xfrm>
            <a:off x="2312888" y="3000330"/>
            <a:ext cx="1590675" cy="1238250"/>
          </a:xfrm>
          <a:prstGeom prst="rect">
            <a:avLst/>
          </a:prstGeom>
        </p:spPr>
      </p:pic>
      <p:pic>
        <p:nvPicPr>
          <p:cNvPr id="5" name="Picture 4">
            <a:hlinkClick r:id="rId5"/>
            <a:extLst>
              <a:ext uri="{FF2B5EF4-FFF2-40B4-BE49-F238E27FC236}">
                <a16:creationId xmlns:a16="http://schemas.microsoft.com/office/drawing/2014/main" id="{673038E5-729B-46D7-8453-F914700F22CE}"/>
              </a:ext>
            </a:extLst>
          </p:cNvPr>
          <p:cNvPicPr>
            <a:picLocks noChangeAspect="1"/>
          </p:cNvPicPr>
          <p:nvPr/>
        </p:nvPicPr>
        <p:blipFill>
          <a:blip r:embed="rId6"/>
          <a:stretch>
            <a:fillRect/>
          </a:stretch>
        </p:blipFill>
        <p:spPr>
          <a:xfrm>
            <a:off x="5303086" y="3114751"/>
            <a:ext cx="1705594" cy="893452"/>
          </a:xfrm>
          <a:prstGeom prst="rect">
            <a:avLst/>
          </a:prstGeom>
        </p:spPr>
      </p:pic>
    </p:spTree>
    <p:extLst>
      <p:ext uri="{BB962C8B-B14F-4D97-AF65-F5344CB8AC3E}">
        <p14:creationId xmlns:p14="http://schemas.microsoft.com/office/powerpoint/2010/main" val="26495203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3" name="Shape 153"/>
          <p:cNvSpPr txBox="1">
            <a:spLocks noGrp="1"/>
          </p:cNvSpPr>
          <p:nvPr>
            <p:ph type="title"/>
          </p:nvPr>
        </p:nvSpPr>
        <p:spPr>
          <a:xfrm>
            <a:off x="-19743" y="392867"/>
            <a:ext cx="9144000" cy="601800"/>
          </a:xfrm>
          <a:prstGeom prst="rect">
            <a:avLst/>
          </a:prstGeom>
          <a:noFill/>
          <a:ln>
            <a:noFill/>
          </a:ln>
        </p:spPr>
        <p:txBody>
          <a:bodyPr wrap="square" lIns="91425" tIns="45700" rIns="91425" bIns="45700" anchor="ctr" anchorCtr="0">
            <a:noAutofit/>
          </a:bodyPr>
          <a:lstStyle/>
          <a:p>
            <a:pPr marL="0" marR="0" lvl="0" indent="0" algn="ctr" rtl="0">
              <a:spcBef>
                <a:spcPts val="0"/>
              </a:spcBef>
              <a:buClr>
                <a:srgbClr val="E54632"/>
              </a:buClr>
              <a:buSzPct val="25000"/>
              <a:buFont typeface="Arial"/>
              <a:buNone/>
            </a:pPr>
            <a:r>
              <a:rPr lang="en-US" sz="3600" b="1" i="0" u="none" strike="noStrike" cap="none" dirty="0">
                <a:solidFill>
                  <a:srgbClr val="E54632"/>
                </a:solidFill>
                <a:latin typeface="Arial"/>
                <a:ea typeface="Arial"/>
                <a:cs typeface="Arial"/>
                <a:sym typeface="Arial"/>
              </a:rPr>
              <a:t>ORIENTATION</a:t>
            </a:r>
            <a:r>
              <a:rPr lang="en" sz="3600" b="1" i="0" u="none" strike="noStrike" cap="none" dirty="0">
                <a:solidFill>
                  <a:srgbClr val="22AAE4"/>
                </a:solidFill>
                <a:latin typeface="Arial"/>
                <a:ea typeface="Arial"/>
                <a:cs typeface="Arial"/>
                <a:sym typeface="Arial"/>
              </a:rPr>
              <a:t> </a:t>
            </a:r>
            <a:r>
              <a:rPr lang="en-US" sz="3600" b="1" i="0" u="none" strike="noStrike" cap="none" dirty="0">
                <a:solidFill>
                  <a:schemeClr val="dk1"/>
                </a:solidFill>
                <a:latin typeface="Arial"/>
                <a:ea typeface="Arial"/>
                <a:cs typeface="Arial"/>
                <a:sym typeface="Arial"/>
              </a:rPr>
              <a:t>PROGRAM</a:t>
            </a:r>
            <a:endParaRPr lang="en" sz="3600" b="1" i="0" u="none" strike="noStrike" cap="none" dirty="0">
              <a:solidFill>
                <a:schemeClr val="dk1"/>
              </a:solidFill>
              <a:latin typeface="Arial"/>
              <a:ea typeface="Arial"/>
              <a:cs typeface="Arial"/>
              <a:sym typeface="Arial"/>
            </a:endParaRPr>
          </a:p>
        </p:txBody>
      </p:sp>
      <p:grpSp>
        <p:nvGrpSpPr>
          <p:cNvPr id="154" name="Shape 154"/>
          <p:cNvGrpSpPr/>
          <p:nvPr/>
        </p:nvGrpSpPr>
        <p:grpSpPr>
          <a:xfrm>
            <a:off x="3802348" y="1356141"/>
            <a:ext cx="914400" cy="914400"/>
            <a:chOff x="3802348" y="1197114"/>
            <a:chExt cx="914400" cy="914400"/>
          </a:xfrm>
        </p:grpSpPr>
        <p:sp>
          <p:nvSpPr>
            <p:cNvPr id="155" name="Shape 155"/>
            <p:cNvSpPr/>
            <p:nvPr/>
          </p:nvSpPr>
          <p:spPr>
            <a:xfrm>
              <a:off x="3802348" y="1197114"/>
              <a:ext cx="914400" cy="914400"/>
            </a:xfrm>
            <a:prstGeom prst="diamond">
              <a:avLst/>
            </a:prstGeom>
            <a:noFill/>
            <a:ln w="50800" cap="flat" cmpd="sng">
              <a:solidFill>
                <a:srgbClr val="E54632"/>
              </a:solidFill>
              <a:prstDash val="solid"/>
              <a:round/>
              <a:headEnd type="none" w="med" len="med"/>
              <a:tailEnd type="none" w="med" len="med"/>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156" name="Shape 156"/>
            <p:cNvSpPr txBox="1"/>
            <p:nvPr/>
          </p:nvSpPr>
          <p:spPr>
            <a:xfrm>
              <a:off x="3966840" y="1392704"/>
              <a:ext cx="585417" cy="52322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 sz="2800" b="1">
                  <a:solidFill>
                    <a:schemeClr val="dk1"/>
                  </a:solidFill>
                  <a:latin typeface="Arial"/>
                  <a:ea typeface="Arial"/>
                  <a:cs typeface="Arial"/>
                  <a:sym typeface="Arial"/>
                </a:rPr>
                <a:t>01</a:t>
              </a:r>
            </a:p>
          </p:txBody>
        </p:sp>
      </p:grpSp>
      <p:grpSp>
        <p:nvGrpSpPr>
          <p:cNvPr id="157" name="Shape 157"/>
          <p:cNvGrpSpPr/>
          <p:nvPr/>
        </p:nvGrpSpPr>
        <p:grpSpPr>
          <a:xfrm>
            <a:off x="4427253" y="1967765"/>
            <a:ext cx="914400" cy="914400"/>
            <a:chOff x="4427253" y="1808738"/>
            <a:chExt cx="914400" cy="914400"/>
          </a:xfrm>
        </p:grpSpPr>
        <p:sp>
          <p:nvSpPr>
            <p:cNvPr id="158" name="Shape 158"/>
            <p:cNvSpPr/>
            <p:nvPr/>
          </p:nvSpPr>
          <p:spPr>
            <a:xfrm>
              <a:off x="4427253" y="1808738"/>
              <a:ext cx="914400" cy="914400"/>
            </a:xfrm>
            <a:prstGeom prst="diamond">
              <a:avLst/>
            </a:prstGeom>
            <a:noFill/>
            <a:ln w="50800" cap="flat" cmpd="sng">
              <a:solidFill>
                <a:srgbClr val="E54632"/>
              </a:solidFill>
              <a:prstDash val="solid"/>
              <a:round/>
              <a:headEnd type="none" w="med" len="med"/>
              <a:tailEnd type="none" w="med" len="med"/>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159" name="Shape 159"/>
            <p:cNvSpPr txBox="1"/>
            <p:nvPr/>
          </p:nvSpPr>
          <p:spPr>
            <a:xfrm>
              <a:off x="4591745" y="2004328"/>
              <a:ext cx="585417" cy="52322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 sz="2800" b="1">
                  <a:solidFill>
                    <a:schemeClr val="dk1"/>
                  </a:solidFill>
                  <a:latin typeface="Arial"/>
                  <a:ea typeface="Arial"/>
                  <a:cs typeface="Arial"/>
                  <a:sym typeface="Arial"/>
                </a:rPr>
                <a:t>02</a:t>
              </a:r>
            </a:p>
          </p:txBody>
        </p:sp>
      </p:grpSp>
      <p:grpSp>
        <p:nvGrpSpPr>
          <p:cNvPr id="160" name="Shape 160"/>
          <p:cNvGrpSpPr/>
          <p:nvPr/>
        </p:nvGrpSpPr>
        <p:grpSpPr>
          <a:xfrm>
            <a:off x="3862932" y="2662168"/>
            <a:ext cx="914400" cy="914400"/>
            <a:chOff x="3802348" y="2420362"/>
            <a:chExt cx="914400" cy="914400"/>
          </a:xfrm>
        </p:grpSpPr>
        <p:sp>
          <p:nvSpPr>
            <p:cNvPr id="161" name="Shape 161"/>
            <p:cNvSpPr/>
            <p:nvPr/>
          </p:nvSpPr>
          <p:spPr>
            <a:xfrm>
              <a:off x="3802348" y="2420362"/>
              <a:ext cx="914400" cy="914400"/>
            </a:xfrm>
            <a:prstGeom prst="diamond">
              <a:avLst/>
            </a:prstGeom>
            <a:noFill/>
            <a:ln w="50800" cap="flat" cmpd="sng">
              <a:solidFill>
                <a:srgbClr val="E54632"/>
              </a:solidFill>
              <a:prstDash val="solid"/>
              <a:round/>
              <a:headEnd type="none" w="med" len="med"/>
              <a:tailEnd type="none" w="med" len="med"/>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162" name="Shape 162"/>
            <p:cNvSpPr txBox="1"/>
            <p:nvPr/>
          </p:nvSpPr>
          <p:spPr>
            <a:xfrm>
              <a:off x="3966840" y="2615952"/>
              <a:ext cx="585417" cy="52322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 sz="2800" b="1">
                  <a:solidFill>
                    <a:schemeClr val="dk1"/>
                  </a:solidFill>
                  <a:latin typeface="Arial"/>
                  <a:ea typeface="Arial"/>
                  <a:cs typeface="Arial"/>
                  <a:sym typeface="Arial"/>
                </a:rPr>
                <a:t>03</a:t>
              </a:r>
            </a:p>
          </p:txBody>
        </p:sp>
      </p:grpSp>
      <p:pic>
        <p:nvPicPr>
          <p:cNvPr id="3" name="Picture 2">
            <a:extLst>
              <a:ext uri="{FF2B5EF4-FFF2-40B4-BE49-F238E27FC236}">
                <a16:creationId xmlns:a16="http://schemas.microsoft.com/office/drawing/2014/main" id="{25B4C32B-3A9E-4D84-8D2C-1672F7C20E8C}"/>
              </a:ext>
            </a:extLst>
          </p:cNvPr>
          <p:cNvPicPr>
            <a:picLocks noChangeAspect="1"/>
          </p:cNvPicPr>
          <p:nvPr/>
        </p:nvPicPr>
        <p:blipFill>
          <a:blip r:embed="rId3"/>
          <a:stretch>
            <a:fillRect/>
          </a:stretch>
        </p:blipFill>
        <p:spPr>
          <a:xfrm>
            <a:off x="5501479" y="1967765"/>
            <a:ext cx="3337850" cy="1140051"/>
          </a:xfrm>
          <a:prstGeom prst="rect">
            <a:avLst/>
          </a:prstGeom>
        </p:spPr>
      </p:pic>
      <p:pic>
        <p:nvPicPr>
          <p:cNvPr id="6" name="Picture 5">
            <a:extLst>
              <a:ext uri="{FF2B5EF4-FFF2-40B4-BE49-F238E27FC236}">
                <a16:creationId xmlns:a16="http://schemas.microsoft.com/office/drawing/2014/main" id="{3D35C7C3-9C64-4847-9333-67B2C69BBDC2}"/>
              </a:ext>
            </a:extLst>
          </p:cNvPr>
          <p:cNvPicPr>
            <a:picLocks noChangeAspect="1"/>
          </p:cNvPicPr>
          <p:nvPr/>
        </p:nvPicPr>
        <p:blipFill>
          <a:blip r:embed="rId4"/>
          <a:stretch>
            <a:fillRect/>
          </a:stretch>
        </p:blipFill>
        <p:spPr>
          <a:xfrm>
            <a:off x="664232" y="1350634"/>
            <a:ext cx="3020447" cy="1187156"/>
          </a:xfrm>
          <a:prstGeom prst="rect">
            <a:avLst/>
          </a:prstGeom>
        </p:spPr>
      </p:pic>
      <p:pic>
        <p:nvPicPr>
          <p:cNvPr id="7" name="Picture 6">
            <a:extLst>
              <a:ext uri="{FF2B5EF4-FFF2-40B4-BE49-F238E27FC236}">
                <a16:creationId xmlns:a16="http://schemas.microsoft.com/office/drawing/2014/main" id="{B9742CD8-1F97-41CD-B5A8-C773503612B5}"/>
              </a:ext>
            </a:extLst>
          </p:cNvPr>
          <p:cNvPicPr>
            <a:picLocks noChangeAspect="1"/>
          </p:cNvPicPr>
          <p:nvPr/>
        </p:nvPicPr>
        <p:blipFill>
          <a:blip r:embed="rId5"/>
          <a:stretch>
            <a:fillRect/>
          </a:stretch>
        </p:blipFill>
        <p:spPr>
          <a:xfrm>
            <a:off x="686871" y="3001692"/>
            <a:ext cx="2776231" cy="1149752"/>
          </a:xfrm>
          <a:prstGeom prst="rect">
            <a:avLst/>
          </a:prstGeom>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9" name="Shape 183">
            <a:extLst>
              <a:ext uri="{FF2B5EF4-FFF2-40B4-BE49-F238E27FC236}">
                <a16:creationId xmlns:a16="http://schemas.microsoft.com/office/drawing/2014/main" id="{F9CB85CF-92EF-4390-B531-45155428328A}"/>
              </a:ext>
            </a:extLst>
          </p:cNvPr>
          <p:cNvSpPr/>
          <p:nvPr/>
        </p:nvSpPr>
        <p:spPr>
          <a:xfrm rot="-5400000">
            <a:off x="5397179" y="-1042609"/>
            <a:ext cx="1540978" cy="5952665"/>
          </a:xfrm>
          <a:prstGeom prst="round2SameRect">
            <a:avLst>
              <a:gd name="adj1" fmla="val 50000"/>
              <a:gd name="adj2" fmla="val 0"/>
            </a:avLst>
          </a:prstGeom>
          <a:solidFill>
            <a:srgbClr val="E54632">
              <a:alpha val="50000"/>
            </a:srgbClr>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29" name="Shape 183">
            <a:extLst>
              <a:ext uri="{FF2B5EF4-FFF2-40B4-BE49-F238E27FC236}">
                <a16:creationId xmlns:a16="http://schemas.microsoft.com/office/drawing/2014/main" id="{F9CB85CF-92EF-4390-B531-45155428328A}"/>
              </a:ext>
            </a:extLst>
          </p:cNvPr>
          <p:cNvSpPr/>
          <p:nvPr/>
        </p:nvSpPr>
        <p:spPr>
          <a:xfrm rot="-5400000">
            <a:off x="5320979" y="-1271209"/>
            <a:ext cx="1540978" cy="6105066"/>
          </a:xfrm>
          <a:prstGeom prst="round2SameRect">
            <a:avLst>
              <a:gd name="adj1" fmla="val 50000"/>
              <a:gd name="adj2" fmla="val 0"/>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30" name="Shape 184">
            <a:extLst>
              <a:ext uri="{FF2B5EF4-FFF2-40B4-BE49-F238E27FC236}">
                <a16:creationId xmlns:a16="http://schemas.microsoft.com/office/drawing/2014/main" id="{C0D0FF61-1ADC-4DBF-8BC7-2B2E78CD2675}"/>
              </a:ext>
            </a:extLst>
          </p:cNvPr>
          <p:cNvSpPr txBox="1"/>
          <p:nvPr/>
        </p:nvSpPr>
        <p:spPr>
          <a:xfrm>
            <a:off x="3678866" y="1057959"/>
            <a:ext cx="5465134" cy="758007"/>
          </a:xfrm>
          <a:prstGeom prst="rect">
            <a:avLst/>
          </a:prstGeom>
          <a:noFill/>
          <a:ln>
            <a:noFill/>
          </a:ln>
        </p:spPr>
        <p:txBody>
          <a:bodyPr wrap="square" lIns="91425" tIns="45700" rIns="91425" bIns="45700" anchor="ctr" anchorCtr="0">
            <a:noAutofit/>
          </a:bodyPr>
          <a:lstStyle/>
          <a:p>
            <a:pPr marL="0" marR="0" lvl="0" indent="0" rtl="0">
              <a:spcBef>
                <a:spcPts val="0"/>
              </a:spcBef>
              <a:buClr>
                <a:schemeClr val="lt1"/>
              </a:buClr>
              <a:buSzPct val="25000"/>
              <a:buFont typeface="Arial"/>
              <a:buNone/>
            </a:pPr>
            <a:r>
              <a:rPr lang="en-US" sz="3650" b="1" dirty="0">
                <a:solidFill>
                  <a:schemeClr val="lt1"/>
                </a:solidFill>
              </a:rPr>
              <a:t>Filomena Erdely</a:t>
            </a:r>
            <a:endParaRPr lang="en" sz="3650" b="1" dirty="0">
              <a:solidFill>
                <a:schemeClr val="lt1"/>
              </a:solidFill>
              <a:latin typeface="Arial"/>
              <a:ea typeface="Arial"/>
              <a:cs typeface="Arial"/>
              <a:sym typeface="Arial"/>
            </a:endParaRPr>
          </a:p>
        </p:txBody>
      </p:sp>
      <p:sp>
        <p:nvSpPr>
          <p:cNvPr id="31" name="Shape 185">
            <a:extLst>
              <a:ext uri="{FF2B5EF4-FFF2-40B4-BE49-F238E27FC236}">
                <a16:creationId xmlns:a16="http://schemas.microsoft.com/office/drawing/2014/main" id="{1108227A-47DD-4321-AC0E-DB8D6DF6929E}"/>
              </a:ext>
            </a:extLst>
          </p:cNvPr>
          <p:cNvSpPr txBox="1"/>
          <p:nvPr/>
        </p:nvSpPr>
        <p:spPr>
          <a:xfrm>
            <a:off x="3678865" y="1764442"/>
            <a:ext cx="5465133" cy="486329"/>
          </a:xfrm>
          <a:prstGeom prst="rect">
            <a:avLst/>
          </a:prstGeom>
          <a:noFill/>
          <a:ln>
            <a:noFill/>
          </a:ln>
        </p:spPr>
        <p:txBody>
          <a:bodyPr wrap="square" lIns="108000" tIns="45700" rIns="91425" bIns="45700" anchor="ctr" anchorCtr="0">
            <a:noAutofit/>
          </a:bodyPr>
          <a:lstStyle/>
          <a:p>
            <a:pPr marL="0" marR="0" lvl="0" indent="0" algn="l" rtl="0">
              <a:spcBef>
                <a:spcPts val="0"/>
              </a:spcBef>
              <a:buClr>
                <a:schemeClr val="lt1"/>
              </a:buClr>
              <a:buSzPct val="25000"/>
              <a:buFont typeface="Arial"/>
              <a:buNone/>
            </a:pPr>
            <a:r>
              <a:rPr lang="en-US" sz="2000" dirty="0" err="1">
                <a:solidFill>
                  <a:schemeClr val="lt1"/>
                </a:solidFill>
                <a:latin typeface="Arial"/>
                <a:ea typeface="Arial"/>
                <a:cs typeface="Arial"/>
                <a:sym typeface="Arial"/>
              </a:rPr>
              <a:t>Cousellor</a:t>
            </a:r>
            <a:endParaRPr lang="en-US" sz="2000" dirty="0">
              <a:solidFill>
                <a:schemeClr val="lt1"/>
              </a:solidFill>
              <a:latin typeface="Arial"/>
              <a:ea typeface="Arial"/>
              <a:cs typeface="Arial"/>
              <a:sym typeface="Arial"/>
            </a:endParaRPr>
          </a:p>
        </p:txBody>
      </p:sp>
      <p:sp>
        <p:nvSpPr>
          <p:cNvPr id="8" name="Shape 185">
            <a:extLst>
              <a:ext uri="{FF2B5EF4-FFF2-40B4-BE49-F238E27FC236}">
                <a16:creationId xmlns:a16="http://schemas.microsoft.com/office/drawing/2014/main" id="{E18F7506-B01F-4986-931C-433B88B731E3}"/>
              </a:ext>
            </a:extLst>
          </p:cNvPr>
          <p:cNvSpPr txBox="1"/>
          <p:nvPr/>
        </p:nvSpPr>
        <p:spPr>
          <a:xfrm>
            <a:off x="3678862" y="2237245"/>
            <a:ext cx="2966578" cy="333929"/>
          </a:xfrm>
          <a:prstGeom prst="rect">
            <a:avLst/>
          </a:prstGeom>
          <a:noFill/>
          <a:ln>
            <a:noFill/>
          </a:ln>
        </p:spPr>
        <p:txBody>
          <a:bodyPr wrap="square" lIns="108000" tIns="45700" rIns="91425" bIns="45700" anchor="ctr" anchorCtr="0">
            <a:noAutofit/>
          </a:bodyPr>
          <a:lstStyle/>
          <a:p>
            <a:pPr marL="0" marR="0" lvl="0" indent="0" algn="l" rtl="0">
              <a:spcBef>
                <a:spcPts val="0"/>
              </a:spcBef>
              <a:buClr>
                <a:schemeClr val="lt1"/>
              </a:buClr>
              <a:buSzPct val="25000"/>
              <a:buFont typeface="Arial"/>
              <a:buNone/>
            </a:pPr>
            <a:r>
              <a:rPr lang="en-US" sz="1000" dirty="0">
                <a:solidFill>
                  <a:schemeClr val="lt1"/>
                </a:solidFill>
              </a:rPr>
              <a:t>Studentwelfaremel</a:t>
            </a:r>
            <a:r>
              <a:rPr lang="en-US" sz="1000" dirty="0">
                <a:solidFill>
                  <a:schemeClr val="lt1"/>
                </a:solidFill>
                <a:latin typeface="Arial"/>
                <a:ea typeface="Arial"/>
                <a:cs typeface="Arial"/>
                <a:sym typeface="Arial"/>
              </a:rPr>
              <a:t>@</a:t>
            </a:r>
            <a:r>
              <a:rPr lang="en-US" sz="1000" dirty="0">
                <a:solidFill>
                  <a:schemeClr val="lt1"/>
                </a:solidFill>
              </a:rPr>
              <a:t>eca</a:t>
            </a:r>
            <a:r>
              <a:rPr lang="en-US" sz="1000" dirty="0">
                <a:solidFill>
                  <a:schemeClr val="lt1"/>
                </a:solidFill>
                <a:latin typeface="Arial"/>
                <a:ea typeface="Arial"/>
                <a:cs typeface="Arial"/>
                <a:sym typeface="Arial"/>
              </a:rPr>
              <a:t>.edu.au</a:t>
            </a:r>
          </a:p>
        </p:txBody>
      </p:sp>
      <p:cxnSp>
        <p:nvCxnSpPr>
          <p:cNvPr id="3" name="Straight Connector 2">
            <a:extLst>
              <a:ext uri="{FF2B5EF4-FFF2-40B4-BE49-F238E27FC236}">
                <a16:creationId xmlns:a16="http://schemas.microsoft.com/office/drawing/2014/main" id="{AA202F10-CFEE-4A72-A8CD-4873AE7D7223}"/>
              </a:ext>
            </a:extLst>
          </p:cNvPr>
          <p:cNvCxnSpPr>
            <a:cxnSpLocks/>
          </p:cNvCxnSpPr>
          <p:nvPr/>
        </p:nvCxnSpPr>
        <p:spPr>
          <a:xfrm>
            <a:off x="3777916" y="1764442"/>
            <a:ext cx="536608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9438199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3" name="Shape 153"/>
          <p:cNvSpPr txBox="1">
            <a:spLocks noGrp="1"/>
          </p:cNvSpPr>
          <p:nvPr>
            <p:ph type="title"/>
          </p:nvPr>
        </p:nvSpPr>
        <p:spPr>
          <a:xfrm>
            <a:off x="0" y="119010"/>
            <a:ext cx="9144000" cy="884466"/>
          </a:xfrm>
          <a:prstGeom prst="rect">
            <a:avLst/>
          </a:prstGeom>
          <a:noFill/>
          <a:ln>
            <a:noFill/>
          </a:ln>
        </p:spPr>
        <p:txBody>
          <a:bodyPr wrap="square" lIns="91425" tIns="45700" rIns="91425" bIns="45700" anchor="ctr" anchorCtr="0">
            <a:noAutofit/>
          </a:bodyPr>
          <a:lstStyle/>
          <a:p>
            <a:pPr marL="0" marR="0" lvl="0" indent="0" algn="ctr" rtl="0">
              <a:spcBef>
                <a:spcPts val="0"/>
              </a:spcBef>
              <a:buClr>
                <a:srgbClr val="E54632"/>
              </a:buClr>
              <a:buSzPct val="25000"/>
              <a:buFont typeface="Arial"/>
              <a:buNone/>
            </a:pPr>
            <a:r>
              <a:rPr lang="en-US" sz="3600" b="1" i="0" u="none" strike="noStrike" cap="none" dirty="0">
                <a:solidFill>
                  <a:srgbClr val="E54632"/>
                </a:solidFill>
                <a:latin typeface="Arial"/>
                <a:ea typeface="Arial"/>
                <a:cs typeface="Arial"/>
                <a:sym typeface="Arial"/>
              </a:rPr>
              <a:t>Welfare and</a:t>
            </a:r>
            <a:r>
              <a:rPr lang="en" sz="3600" b="1" i="0" u="none" strike="noStrike" cap="none" dirty="0">
                <a:solidFill>
                  <a:srgbClr val="22AAE4"/>
                </a:solidFill>
                <a:latin typeface="Arial"/>
                <a:ea typeface="Arial"/>
                <a:cs typeface="Arial"/>
                <a:sym typeface="Arial"/>
              </a:rPr>
              <a:t> </a:t>
            </a:r>
            <a:r>
              <a:rPr lang="en-US" sz="3600" b="1" i="0" u="none" strike="noStrike" cap="none" dirty="0">
                <a:solidFill>
                  <a:schemeClr val="dk1"/>
                </a:solidFill>
                <a:latin typeface="Arial"/>
                <a:ea typeface="Arial"/>
                <a:cs typeface="Arial"/>
                <a:sym typeface="Arial"/>
              </a:rPr>
              <a:t>Counselling</a:t>
            </a:r>
            <a:endParaRPr lang="en" sz="3600" b="1" i="0" u="none" strike="noStrike" cap="none" dirty="0">
              <a:solidFill>
                <a:schemeClr val="dk1"/>
              </a:solidFill>
              <a:latin typeface="Arial"/>
              <a:ea typeface="Arial"/>
              <a:cs typeface="Arial"/>
              <a:sym typeface="Arial"/>
            </a:endParaRPr>
          </a:p>
        </p:txBody>
      </p:sp>
      <p:grpSp>
        <p:nvGrpSpPr>
          <p:cNvPr id="154" name="Shape 154"/>
          <p:cNvGrpSpPr/>
          <p:nvPr/>
        </p:nvGrpSpPr>
        <p:grpSpPr>
          <a:xfrm>
            <a:off x="3802348" y="1019250"/>
            <a:ext cx="914400" cy="914400"/>
            <a:chOff x="3802348" y="1197114"/>
            <a:chExt cx="914400" cy="914400"/>
          </a:xfrm>
        </p:grpSpPr>
        <p:sp>
          <p:nvSpPr>
            <p:cNvPr id="155" name="Shape 155"/>
            <p:cNvSpPr/>
            <p:nvPr/>
          </p:nvSpPr>
          <p:spPr>
            <a:xfrm>
              <a:off x="3802348" y="1197114"/>
              <a:ext cx="914400" cy="914400"/>
            </a:xfrm>
            <a:prstGeom prst="diamond">
              <a:avLst/>
            </a:prstGeom>
            <a:noFill/>
            <a:ln w="50800" cap="flat" cmpd="sng">
              <a:solidFill>
                <a:srgbClr val="E54632"/>
              </a:solidFill>
              <a:prstDash val="solid"/>
              <a:round/>
              <a:headEnd type="none" w="med" len="med"/>
              <a:tailEnd type="none" w="med" len="med"/>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156" name="Shape 156"/>
            <p:cNvSpPr txBox="1"/>
            <p:nvPr/>
          </p:nvSpPr>
          <p:spPr>
            <a:xfrm>
              <a:off x="3966840" y="1392704"/>
              <a:ext cx="585417" cy="52322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 sz="2800" b="1">
                  <a:solidFill>
                    <a:schemeClr val="dk1"/>
                  </a:solidFill>
                  <a:latin typeface="Arial"/>
                  <a:ea typeface="Arial"/>
                  <a:cs typeface="Arial"/>
                  <a:sym typeface="Arial"/>
                </a:rPr>
                <a:t>01</a:t>
              </a:r>
            </a:p>
          </p:txBody>
        </p:sp>
      </p:grpSp>
      <p:grpSp>
        <p:nvGrpSpPr>
          <p:cNvPr id="157" name="Shape 157"/>
          <p:cNvGrpSpPr/>
          <p:nvPr/>
        </p:nvGrpSpPr>
        <p:grpSpPr>
          <a:xfrm>
            <a:off x="4427253" y="1630874"/>
            <a:ext cx="914400" cy="914400"/>
            <a:chOff x="4427253" y="1808738"/>
            <a:chExt cx="914400" cy="914400"/>
          </a:xfrm>
        </p:grpSpPr>
        <p:sp>
          <p:nvSpPr>
            <p:cNvPr id="158" name="Shape 158"/>
            <p:cNvSpPr/>
            <p:nvPr/>
          </p:nvSpPr>
          <p:spPr>
            <a:xfrm>
              <a:off x="4427253" y="1808738"/>
              <a:ext cx="914400" cy="914400"/>
            </a:xfrm>
            <a:prstGeom prst="diamond">
              <a:avLst/>
            </a:prstGeom>
            <a:noFill/>
            <a:ln w="50800" cap="flat" cmpd="sng">
              <a:solidFill>
                <a:srgbClr val="E54632"/>
              </a:solidFill>
              <a:prstDash val="solid"/>
              <a:round/>
              <a:headEnd type="none" w="med" len="med"/>
              <a:tailEnd type="none" w="med" len="med"/>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159" name="Shape 159"/>
            <p:cNvSpPr txBox="1"/>
            <p:nvPr/>
          </p:nvSpPr>
          <p:spPr>
            <a:xfrm>
              <a:off x="4591745" y="2004328"/>
              <a:ext cx="585417" cy="52322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 sz="2800" b="1">
                  <a:solidFill>
                    <a:schemeClr val="dk1"/>
                  </a:solidFill>
                  <a:latin typeface="Arial"/>
                  <a:ea typeface="Arial"/>
                  <a:cs typeface="Arial"/>
                  <a:sym typeface="Arial"/>
                </a:rPr>
                <a:t>02</a:t>
              </a:r>
            </a:p>
          </p:txBody>
        </p:sp>
      </p:grpSp>
      <p:grpSp>
        <p:nvGrpSpPr>
          <p:cNvPr id="160" name="Shape 160"/>
          <p:cNvGrpSpPr/>
          <p:nvPr/>
        </p:nvGrpSpPr>
        <p:grpSpPr>
          <a:xfrm>
            <a:off x="3802348" y="2242498"/>
            <a:ext cx="914400" cy="914400"/>
            <a:chOff x="3802348" y="2420362"/>
            <a:chExt cx="914400" cy="914400"/>
          </a:xfrm>
        </p:grpSpPr>
        <p:sp>
          <p:nvSpPr>
            <p:cNvPr id="161" name="Shape 161"/>
            <p:cNvSpPr/>
            <p:nvPr/>
          </p:nvSpPr>
          <p:spPr>
            <a:xfrm>
              <a:off x="3802348" y="2420362"/>
              <a:ext cx="914400" cy="914400"/>
            </a:xfrm>
            <a:prstGeom prst="diamond">
              <a:avLst/>
            </a:prstGeom>
            <a:noFill/>
            <a:ln w="50800" cap="flat" cmpd="sng">
              <a:solidFill>
                <a:srgbClr val="E54632"/>
              </a:solidFill>
              <a:prstDash val="solid"/>
              <a:round/>
              <a:headEnd type="none" w="med" len="med"/>
              <a:tailEnd type="none" w="med" len="med"/>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162" name="Shape 162"/>
            <p:cNvSpPr txBox="1"/>
            <p:nvPr/>
          </p:nvSpPr>
          <p:spPr>
            <a:xfrm>
              <a:off x="3966840" y="2615952"/>
              <a:ext cx="585417" cy="52322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 sz="2800" b="1">
                  <a:solidFill>
                    <a:schemeClr val="dk1"/>
                  </a:solidFill>
                  <a:latin typeface="Arial"/>
                  <a:ea typeface="Arial"/>
                  <a:cs typeface="Arial"/>
                  <a:sym typeface="Arial"/>
                </a:rPr>
                <a:t>03</a:t>
              </a:r>
            </a:p>
          </p:txBody>
        </p:sp>
      </p:grpSp>
      <p:grpSp>
        <p:nvGrpSpPr>
          <p:cNvPr id="163" name="Shape 163"/>
          <p:cNvGrpSpPr/>
          <p:nvPr/>
        </p:nvGrpSpPr>
        <p:grpSpPr>
          <a:xfrm>
            <a:off x="4427253" y="2854123"/>
            <a:ext cx="914400" cy="914400"/>
            <a:chOff x="4427253" y="3031987"/>
            <a:chExt cx="914400" cy="914400"/>
          </a:xfrm>
        </p:grpSpPr>
        <p:sp>
          <p:nvSpPr>
            <p:cNvPr id="164" name="Shape 164"/>
            <p:cNvSpPr/>
            <p:nvPr/>
          </p:nvSpPr>
          <p:spPr>
            <a:xfrm>
              <a:off x="4427253" y="3031987"/>
              <a:ext cx="914400" cy="914400"/>
            </a:xfrm>
            <a:prstGeom prst="diamond">
              <a:avLst/>
            </a:prstGeom>
            <a:noFill/>
            <a:ln w="50800" cap="flat" cmpd="sng">
              <a:solidFill>
                <a:srgbClr val="E54632"/>
              </a:solidFill>
              <a:prstDash val="solid"/>
              <a:round/>
              <a:headEnd type="none" w="med" len="med"/>
              <a:tailEnd type="none" w="med" len="med"/>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165" name="Shape 165"/>
            <p:cNvSpPr txBox="1"/>
            <p:nvPr/>
          </p:nvSpPr>
          <p:spPr>
            <a:xfrm>
              <a:off x="4591745" y="3227577"/>
              <a:ext cx="585417" cy="52322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 sz="2800" b="1">
                  <a:solidFill>
                    <a:schemeClr val="dk1"/>
                  </a:solidFill>
                  <a:latin typeface="Arial"/>
                  <a:ea typeface="Arial"/>
                  <a:cs typeface="Arial"/>
                  <a:sym typeface="Arial"/>
                </a:rPr>
                <a:t>04</a:t>
              </a:r>
            </a:p>
          </p:txBody>
        </p:sp>
      </p:grpSp>
      <p:grpSp>
        <p:nvGrpSpPr>
          <p:cNvPr id="166" name="Shape 166"/>
          <p:cNvGrpSpPr/>
          <p:nvPr/>
        </p:nvGrpSpPr>
        <p:grpSpPr>
          <a:xfrm>
            <a:off x="401934" y="1054037"/>
            <a:ext cx="3255424" cy="858180"/>
            <a:chOff x="1778870" y="4283314"/>
            <a:chExt cx="3982247" cy="858180"/>
          </a:xfrm>
        </p:grpSpPr>
        <p:sp>
          <p:nvSpPr>
            <p:cNvPr id="167" name="Shape 167"/>
            <p:cNvSpPr txBox="1"/>
            <p:nvPr/>
          </p:nvSpPr>
          <p:spPr>
            <a:xfrm>
              <a:off x="1778870" y="4495163"/>
              <a:ext cx="3982246" cy="646331"/>
            </a:xfrm>
            <a:prstGeom prst="rect">
              <a:avLst/>
            </a:prstGeom>
            <a:noFill/>
            <a:ln>
              <a:noFill/>
            </a:ln>
          </p:spPr>
          <p:txBody>
            <a:bodyPr wrap="square" lIns="91425" tIns="45700" rIns="91425" bIns="45700" anchor="t" anchorCtr="0">
              <a:noAutofit/>
            </a:bodyPr>
            <a:lstStyle/>
            <a:p>
              <a:pPr marL="0" marR="0" lvl="0" indent="0" algn="r" rtl="0">
                <a:spcBef>
                  <a:spcPts val="0"/>
                </a:spcBef>
                <a:buSzPct val="25000"/>
                <a:buNone/>
              </a:pPr>
              <a:r>
                <a:rPr lang="en-US" sz="1200" dirty="0">
                  <a:solidFill>
                    <a:srgbClr val="3F3F3F"/>
                  </a:solidFill>
                  <a:latin typeface="Arial"/>
                  <a:ea typeface="Arial"/>
                  <a:cs typeface="Arial"/>
                  <a:sym typeface="Arial"/>
                </a:rPr>
                <a:t>All Staff are aware of their legal “Duty o</a:t>
              </a:r>
              <a:r>
                <a:rPr lang="en-US" sz="1200" dirty="0">
                  <a:solidFill>
                    <a:srgbClr val="3F3F3F"/>
                  </a:solidFill>
                </a:rPr>
                <a:t>f Care” and their responsibility to care for our students. Students observing a Critical Incident should contact EGI staff immediately</a:t>
              </a:r>
              <a:endParaRPr lang="en" sz="1200" dirty="0">
                <a:solidFill>
                  <a:srgbClr val="3F3F3F"/>
                </a:solidFill>
                <a:latin typeface="Arial"/>
                <a:ea typeface="Arial"/>
                <a:cs typeface="Arial"/>
                <a:sym typeface="Arial"/>
              </a:endParaRPr>
            </a:p>
          </p:txBody>
        </p:sp>
        <p:sp>
          <p:nvSpPr>
            <p:cNvPr id="168" name="Shape 168"/>
            <p:cNvSpPr txBox="1"/>
            <p:nvPr/>
          </p:nvSpPr>
          <p:spPr>
            <a:xfrm>
              <a:off x="2113658" y="4283314"/>
              <a:ext cx="3647459" cy="276999"/>
            </a:xfrm>
            <a:prstGeom prst="rect">
              <a:avLst/>
            </a:prstGeom>
            <a:noFill/>
            <a:ln>
              <a:noFill/>
            </a:ln>
          </p:spPr>
          <p:txBody>
            <a:bodyPr wrap="square" lIns="91425" tIns="45700" rIns="91425" bIns="45700" anchor="t" anchorCtr="0">
              <a:noAutofit/>
            </a:bodyPr>
            <a:lstStyle/>
            <a:p>
              <a:pPr marL="0" marR="0" lvl="0" indent="0" algn="r" rtl="0">
                <a:spcBef>
                  <a:spcPts val="0"/>
                </a:spcBef>
                <a:buSzPct val="25000"/>
                <a:buNone/>
              </a:pPr>
              <a:r>
                <a:rPr lang="en-US" sz="1200" b="1" dirty="0">
                  <a:solidFill>
                    <a:srgbClr val="3F3F3F"/>
                  </a:solidFill>
                  <a:latin typeface="Arial"/>
                  <a:ea typeface="Arial"/>
                  <a:cs typeface="Arial"/>
                  <a:sym typeface="Arial"/>
                </a:rPr>
                <a:t>Duty of Care</a:t>
              </a:r>
              <a:endParaRPr lang="en" sz="1200" b="1" dirty="0">
                <a:solidFill>
                  <a:srgbClr val="3F3F3F"/>
                </a:solidFill>
                <a:latin typeface="Arial"/>
                <a:ea typeface="Arial"/>
                <a:cs typeface="Arial"/>
                <a:sym typeface="Arial"/>
              </a:endParaRPr>
            </a:p>
          </p:txBody>
        </p:sp>
      </p:grpSp>
      <p:grpSp>
        <p:nvGrpSpPr>
          <p:cNvPr id="172" name="Shape 172"/>
          <p:cNvGrpSpPr/>
          <p:nvPr/>
        </p:nvGrpSpPr>
        <p:grpSpPr>
          <a:xfrm>
            <a:off x="5436096" y="1672340"/>
            <a:ext cx="2981741" cy="858180"/>
            <a:chOff x="2113657" y="4283314"/>
            <a:chExt cx="3647460" cy="858180"/>
          </a:xfrm>
        </p:grpSpPr>
        <p:sp>
          <p:nvSpPr>
            <p:cNvPr id="173" name="Shape 173"/>
            <p:cNvSpPr txBox="1"/>
            <p:nvPr/>
          </p:nvSpPr>
          <p:spPr>
            <a:xfrm>
              <a:off x="2113657" y="4495163"/>
              <a:ext cx="3647459"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dirty="0">
                  <a:solidFill>
                    <a:srgbClr val="3F3F3F"/>
                  </a:solidFill>
                  <a:latin typeface="Arial"/>
                  <a:ea typeface="Arial"/>
                  <a:cs typeface="Arial"/>
                  <a:sym typeface="Arial"/>
                </a:rPr>
                <a:t>First point of contact for any issues that may be affecting your study is your trainer. </a:t>
              </a:r>
              <a:endParaRPr lang="en" sz="1200" dirty="0">
                <a:solidFill>
                  <a:srgbClr val="3F3F3F"/>
                </a:solidFill>
                <a:latin typeface="Arial"/>
                <a:ea typeface="Arial"/>
                <a:cs typeface="Arial"/>
                <a:sym typeface="Arial"/>
              </a:endParaRPr>
            </a:p>
          </p:txBody>
        </p:sp>
        <p:sp>
          <p:nvSpPr>
            <p:cNvPr id="174" name="Shape 174"/>
            <p:cNvSpPr txBox="1"/>
            <p:nvPr/>
          </p:nvSpPr>
          <p:spPr>
            <a:xfrm>
              <a:off x="2113658" y="4283314"/>
              <a:ext cx="3647459" cy="276999"/>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b="1">
                  <a:solidFill>
                    <a:srgbClr val="3F3F3F"/>
                  </a:solidFill>
                  <a:latin typeface="Arial"/>
                  <a:ea typeface="Arial"/>
                  <a:cs typeface="Arial"/>
                  <a:sym typeface="Arial"/>
                </a:rPr>
                <a:t>First point of contact</a:t>
              </a:r>
              <a:endParaRPr lang="en" sz="1200" b="1">
                <a:solidFill>
                  <a:srgbClr val="3F3F3F"/>
                </a:solidFill>
                <a:latin typeface="Arial"/>
                <a:ea typeface="Arial"/>
                <a:cs typeface="Arial"/>
                <a:sym typeface="Arial"/>
              </a:endParaRPr>
            </a:p>
          </p:txBody>
        </p:sp>
      </p:grpSp>
      <p:grpSp>
        <p:nvGrpSpPr>
          <p:cNvPr id="27" name="Shape 160">
            <a:extLst>
              <a:ext uri="{FF2B5EF4-FFF2-40B4-BE49-F238E27FC236}">
                <a16:creationId xmlns:a16="http://schemas.microsoft.com/office/drawing/2014/main" id="{3EA8426E-B973-4AF8-B7CD-4DD0F63E7C71}"/>
              </a:ext>
            </a:extLst>
          </p:cNvPr>
          <p:cNvGrpSpPr/>
          <p:nvPr/>
        </p:nvGrpSpPr>
        <p:grpSpPr>
          <a:xfrm>
            <a:off x="3810367" y="3465717"/>
            <a:ext cx="914400" cy="914400"/>
            <a:chOff x="3802348" y="2420362"/>
            <a:chExt cx="914400" cy="914400"/>
          </a:xfrm>
        </p:grpSpPr>
        <p:sp>
          <p:nvSpPr>
            <p:cNvPr id="28" name="Shape 161">
              <a:extLst>
                <a:ext uri="{FF2B5EF4-FFF2-40B4-BE49-F238E27FC236}">
                  <a16:creationId xmlns:a16="http://schemas.microsoft.com/office/drawing/2014/main" id="{73A1ED8E-27FD-4E6C-98D0-5174AD714A70}"/>
                </a:ext>
              </a:extLst>
            </p:cNvPr>
            <p:cNvSpPr/>
            <p:nvPr/>
          </p:nvSpPr>
          <p:spPr>
            <a:xfrm>
              <a:off x="3802348" y="2420362"/>
              <a:ext cx="914400" cy="914400"/>
            </a:xfrm>
            <a:prstGeom prst="diamond">
              <a:avLst/>
            </a:prstGeom>
            <a:noFill/>
            <a:ln w="50800" cap="flat" cmpd="sng">
              <a:solidFill>
                <a:srgbClr val="E54632"/>
              </a:solidFill>
              <a:prstDash val="solid"/>
              <a:round/>
              <a:headEnd type="none" w="med" len="med"/>
              <a:tailEnd type="none" w="med" len="med"/>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29" name="Shape 162">
              <a:extLst>
                <a:ext uri="{FF2B5EF4-FFF2-40B4-BE49-F238E27FC236}">
                  <a16:creationId xmlns:a16="http://schemas.microsoft.com/office/drawing/2014/main" id="{30348CD2-04EA-421D-AA01-5266C80FE746}"/>
                </a:ext>
              </a:extLst>
            </p:cNvPr>
            <p:cNvSpPr txBox="1"/>
            <p:nvPr/>
          </p:nvSpPr>
          <p:spPr>
            <a:xfrm>
              <a:off x="3966840" y="2615952"/>
              <a:ext cx="585417" cy="52322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 sz="2800" b="1">
                  <a:solidFill>
                    <a:schemeClr val="dk1"/>
                  </a:solidFill>
                  <a:latin typeface="Arial"/>
                  <a:ea typeface="Arial"/>
                  <a:cs typeface="Arial"/>
                  <a:sym typeface="Arial"/>
                </a:rPr>
                <a:t>05</a:t>
              </a:r>
            </a:p>
          </p:txBody>
        </p:sp>
      </p:grpSp>
      <p:sp>
        <p:nvSpPr>
          <p:cNvPr id="2" name="TextBox 1">
            <a:extLst>
              <a:ext uri="{FF2B5EF4-FFF2-40B4-BE49-F238E27FC236}">
                <a16:creationId xmlns:a16="http://schemas.microsoft.com/office/drawing/2014/main" id="{86DCAD19-5D80-4058-B5D1-A514B4028292}"/>
              </a:ext>
            </a:extLst>
          </p:cNvPr>
          <p:cNvSpPr txBox="1"/>
          <p:nvPr/>
        </p:nvSpPr>
        <p:spPr>
          <a:xfrm>
            <a:off x="923626" y="2242498"/>
            <a:ext cx="2743200" cy="861774"/>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US" sz="1200" b="1" dirty="0">
                <a:solidFill>
                  <a:srgbClr val="595959"/>
                </a:solidFill>
              </a:rPr>
              <a:t>Student Services Team</a:t>
            </a:r>
            <a:endParaRPr lang="en-US" dirty="0"/>
          </a:p>
          <a:p>
            <a:pPr algn="r"/>
            <a:r>
              <a:rPr lang="en-US" sz="1200" dirty="0">
                <a:solidFill>
                  <a:srgbClr val="595959"/>
                </a:solidFill>
              </a:rPr>
              <a:t>If your trainer is not able to assist, then please speak to our experienced Student Services</a:t>
            </a:r>
            <a:r>
              <a:rPr lang="en-US" sz="1200" dirty="0"/>
              <a:t> </a:t>
            </a:r>
            <a:r>
              <a:rPr lang="en-US" sz="1200" dirty="0">
                <a:solidFill>
                  <a:srgbClr val="595959"/>
                </a:solidFill>
              </a:rPr>
              <a:t>team</a:t>
            </a:r>
            <a:endParaRPr lang="en-US" sz="1200" b="1" dirty="0">
              <a:solidFill>
                <a:srgbClr val="595959"/>
              </a:solidFill>
            </a:endParaRPr>
          </a:p>
        </p:txBody>
      </p:sp>
      <p:sp>
        <p:nvSpPr>
          <p:cNvPr id="3" name="TextBox 2">
            <a:extLst>
              <a:ext uri="{FF2B5EF4-FFF2-40B4-BE49-F238E27FC236}">
                <a16:creationId xmlns:a16="http://schemas.microsoft.com/office/drawing/2014/main" id="{4AA13C7C-EE6B-4D4A-B366-F21AF37B2DDF}"/>
              </a:ext>
            </a:extLst>
          </p:cNvPr>
          <p:cNvSpPr txBox="1"/>
          <p:nvPr/>
        </p:nvSpPr>
        <p:spPr>
          <a:xfrm>
            <a:off x="5436094" y="2910391"/>
            <a:ext cx="3175203" cy="1015663"/>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b="1" dirty="0">
                <a:solidFill>
                  <a:srgbClr val="595959"/>
                </a:solidFill>
              </a:rPr>
              <a:t>EGI Support</a:t>
            </a:r>
            <a:endParaRPr lang="en-US" sz="1200" dirty="0"/>
          </a:p>
          <a:p>
            <a:r>
              <a:rPr lang="en-US" sz="1200" dirty="0">
                <a:solidFill>
                  <a:srgbClr val="595959"/>
                </a:solidFill>
              </a:rPr>
              <a:t>EGI understands your problems, and we appreciate and support your efforts. We will always work toward usable solutions to any of your concerns. </a:t>
            </a:r>
          </a:p>
        </p:txBody>
      </p:sp>
      <p:sp>
        <p:nvSpPr>
          <p:cNvPr id="4" name="TextBox 3">
            <a:extLst>
              <a:ext uri="{FF2B5EF4-FFF2-40B4-BE49-F238E27FC236}">
                <a16:creationId xmlns:a16="http://schemas.microsoft.com/office/drawing/2014/main" id="{6BF7BE8D-FAF9-4F65-8715-895D0FEBC964}"/>
              </a:ext>
            </a:extLst>
          </p:cNvPr>
          <p:cNvSpPr txBox="1"/>
          <p:nvPr/>
        </p:nvSpPr>
        <p:spPr>
          <a:xfrm>
            <a:off x="697182" y="3508849"/>
            <a:ext cx="2978009" cy="830997"/>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US" sz="1200" b="1">
                <a:solidFill>
                  <a:srgbClr val="595959"/>
                </a:solidFill>
              </a:rPr>
              <a:t>External Professional Bodies</a:t>
            </a:r>
          </a:p>
          <a:p>
            <a:pPr algn="r"/>
            <a:r>
              <a:rPr lang="en-US" sz="1200">
                <a:solidFill>
                  <a:srgbClr val="595959"/>
                </a:solidFill>
              </a:rPr>
              <a:t>EGI refers students to outside professionals. Such as medical, emotional, psychological, legal, etc...</a:t>
            </a:r>
          </a:p>
        </p:txBody>
      </p:sp>
    </p:spTree>
    <p:extLst>
      <p:ext uri="{BB962C8B-B14F-4D97-AF65-F5344CB8AC3E}">
        <p14:creationId xmlns:p14="http://schemas.microsoft.com/office/powerpoint/2010/main" val="295745521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9" name="Shape 183">
            <a:extLst>
              <a:ext uri="{FF2B5EF4-FFF2-40B4-BE49-F238E27FC236}">
                <a16:creationId xmlns:a16="http://schemas.microsoft.com/office/drawing/2014/main" id="{F9CB85CF-92EF-4390-B531-45155428328A}"/>
              </a:ext>
            </a:extLst>
          </p:cNvPr>
          <p:cNvSpPr/>
          <p:nvPr/>
        </p:nvSpPr>
        <p:spPr>
          <a:xfrm rot="-5400000">
            <a:off x="5397179" y="-1042609"/>
            <a:ext cx="1540978" cy="5952665"/>
          </a:xfrm>
          <a:prstGeom prst="round2SameRect">
            <a:avLst>
              <a:gd name="adj1" fmla="val 50000"/>
              <a:gd name="adj2" fmla="val 0"/>
            </a:avLst>
          </a:prstGeom>
          <a:solidFill>
            <a:srgbClr val="E54632">
              <a:alpha val="50000"/>
            </a:srgbClr>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29" name="Shape 183">
            <a:extLst>
              <a:ext uri="{FF2B5EF4-FFF2-40B4-BE49-F238E27FC236}">
                <a16:creationId xmlns:a16="http://schemas.microsoft.com/office/drawing/2014/main" id="{F9CB85CF-92EF-4390-B531-45155428328A}"/>
              </a:ext>
            </a:extLst>
          </p:cNvPr>
          <p:cNvSpPr/>
          <p:nvPr/>
        </p:nvSpPr>
        <p:spPr>
          <a:xfrm rot="-5400000">
            <a:off x="5320979" y="-1271209"/>
            <a:ext cx="1540978" cy="6105066"/>
          </a:xfrm>
          <a:prstGeom prst="round2SameRect">
            <a:avLst>
              <a:gd name="adj1" fmla="val 50000"/>
              <a:gd name="adj2" fmla="val 0"/>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30" name="Shape 184">
            <a:extLst>
              <a:ext uri="{FF2B5EF4-FFF2-40B4-BE49-F238E27FC236}">
                <a16:creationId xmlns:a16="http://schemas.microsoft.com/office/drawing/2014/main" id="{C0D0FF61-1ADC-4DBF-8BC7-2B2E78CD2675}"/>
              </a:ext>
            </a:extLst>
          </p:cNvPr>
          <p:cNvSpPr txBox="1"/>
          <p:nvPr/>
        </p:nvSpPr>
        <p:spPr>
          <a:xfrm>
            <a:off x="3678866" y="1057959"/>
            <a:ext cx="5465134" cy="758007"/>
          </a:xfrm>
          <a:prstGeom prst="rect">
            <a:avLst/>
          </a:prstGeom>
          <a:noFill/>
          <a:ln>
            <a:noFill/>
          </a:ln>
        </p:spPr>
        <p:txBody>
          <a:bodyPr wrap="square" lIns="91425" tIns="45700" rIns="91425" bIns="45700" anchor="ctr" anchorCtr="0">
            <a:noAutofit/>
          </a:bodyPr>
          <a:lstStyle/>
          <a:p>
            <a:pPr marL="0" marR="0" lvl="0" indent="0" rtl="0">
              <a:spcBef>
                <a:spcPts val="0"/>
              </a:spcBef>
              <a:buClr>
                <a:schemeClr val="lt1"/>
              </a:buClr>
              <a:buSzPct val="25000"/>
              <a:buFont typeface="Arial"/>
              <a:buNone/>
            </a:pPr>
            <a:r>
              <a:rPr lang="en-US" sz="3650" b="1" dirty="0">
                <a:solidFill>
                  <a:schemeClr val="lt1"/>
                </a:solidFill>
              </a:rPr>
              <a:t>CAROLINA VALENCIA</a:t>
            </a:r>
            <a:endParaRPr lang="en" sz="3650" b="1" dirty="0">
              <a:solidFill>
                <a:schemeClr val="lt1"/>
              </a:solidFill>
              <a:latin typeface="Arial"/>
              <a:ea typeface="Arial"/>
              <a:cs typeface="Arial"/>
              <a:sym typeface="Arial"/>
            </a:endParaRPr>
          </a:p>
        </p:txBody>
      </p:sp>
      <p:sp>
        <p:nvSpPr>
          <p:cNvPr id="31" name="Shape 185">
            <a:extLst>
              <a:ext uri="{FF2B5EF4-FFF2-40B4-BE49-F238E27FC236}">
                <a16:creationId xmlns:a16="http://schemas.microsoft.com/office/drawing/2014/main" id="{1108227A-47DD-4321-AC0E-DB8D6DF6929E}"/>
              </a:ext>
            </a:extLst>
          </p:cNvPr>
          <p:cNvSpPr txBox="1"/>
          <p:nvPr/>
        </p:nvSpPr>
        <p:spPr>
          <a:xfrm>
            <a:off x="3678865" y="1764442"/>
            <a:ext cx="5465133" cy="486329"/>
          </a:xfrm>
          <a:prstGeom prst="rect">
            <a:avLst/>
          </a:prstGeom>
          <a:noFill/>
          <a:ln>
            <a:noFill/>
          </a:ln>
        </p:spPr>
        <p:txBody>
          <a:bodyPr wrap="square" lIns="108000" tIns="45700" rIns="91425" bIns="45700" anchor="ctr" anchorCtr="0">
            <a:noAutofit/>
          </a:bodyPr>
          <a:lstStyle/>
          <a:p>
            <a:pPr marL="0" marR="0" lvl="0" indent="0" algn="l" rtl="0">
              <a:spcBef>
                <a:spcPts val="0"/>
              </a:spcBef>
              <a:buClr>
                <a:schemeClr val="lt1"/>
              </a:buClr>
              <a:buSzPct val="25000"/>
              <a:buFont typeface="Arial"/>
              <a:buNone/>
            </a:pPr>
            <a:r>
              <a:rPr lang="en-US" sz="2000" dirty="0">
                <a:solidFill>
                  <a:schemeClr val="lt1"/>
                </a:solidFill>
                <a:latin typeface="Arial"/>
                <a:ea typeface="Arial"/>
                <a:cs typeface="Arial"/>
                <a:sym typeface="Arial"/>
              </a:rPr>
              <a:t>Student Engagement Officer</a:t>
            </a:r>
          </a:p>
        </p:txBody>
      </p:sp>
      <p:sp>
        <p:nvSpPr>
          <p:cNvPr id="8" name="Shape 185">
            <a:extLst>
              <a:ext uri="{FF2B5EF4-FFF2-40B4-BE49-F238E27FC236}">
                <a16:creationId xmlns:a16="http://schemas.microsoft.com/office/drawing/2014/main" id="{E18F7506-B01F-4986-931C-433B88B731E3}"/>
              </a:ext>
            </a:extLst>
          </p:cNvPr>
          <p:cNvSpPr txBox="1"/>
          <p:nvPr/>
        </p:nvSpPr>
        <p:spPr>
          <a:xfrm>
            <a:off x="3678862" y="2237245"/>
            <a:ext cx="2966578" cy="333929"/>
          </a:xfrm>
          <a:prstGeom prst="rect">
            <a:avLst/>
          </a:prstGeom>
          <a:noFill/>
          <a:ln>
            <a:noFill/>
          </a:ln>
        </p:spPr>
        <p:txBody>
          <a:bodyPr wrap="square" lIns="108000" tIns="45700" rIns="91425" bIns="45700" anchor="ctr" anchorCtr="0">
            <a:noAutofit/>
          </a:bodyPr>
          <a:lstStyle/>
          <a:p>
            <a:pPr marL="0" marR="0" lvl="0" indent="0" algn="l" rtl="0">
              <a:spcBef>
                <a:spcPts val="0"/>
              </a:spcBef>
              <a:buClr>
                <a:schemeClr val="lt1"/>
              </a:buClr>
              <a:buSzPct val="25000"/>
              <a:buFont typeface="Arial"/>
              <a:buNone/>
            </a:pPr>
            <a:r>
              <a:rPr lang="en-US" sz="1000" dirty="0">
                <a:solidFill>
                  <a:schemeClr val="lt1"/>
                </a:solidFill>
              </a:rPr>
              <a:t>c</a:t>
            </a:r>
            <a:r>
              <a:rPr lang="en-US" sz="1000" dirty="0">
                <a:solidFill>
                  <a:schemeClr val="lt1"/>
                </a:solidFill>
                <a:latin typeface="Arial"/>
                <a:ea typeface="Arial"/>
                <a:cs typeface="Arial"/>
                <a:sym typeface="Arial"/>
              </a:rPr>
              <a:t>arolina.valencia@</a:t>
            </a:r>
            <a:r>
              <a:rPr lang="en-US" sz="1000" dirty="0">
                <a:solidFill>
                  <a:schemeClr val="lt1"/>
                </a:solidFill>
              </a:rPr>
              <a:t>eca</a:t>
            </a:r>
            <a:r>
              <a:rPr lang="en-US" sz="1000" dirty="0">
                <a:solidFill>
                  <a:schemeClr val="lt1"/>
                </a:solidFill>
                <a:latin typeface="Arial"/>
                <a:ea typeface="Arial"/>
                <a:cs typeface="Arial"/>
                <a:sym typeface="Arial"/>
              </a:rPr>
              <a:t>.edu.au</a:t>
            </a:r>
          </a:p>
        </p:txBody>
      </p:sp>
      <p:cxnSp>
        <p:nvCxnSpPr>
          <p:cNvPr id="3" name="Straight Connector 2">
            <a:extLst>
              <a:ext uri="{FF2B5EF4-FFF2-40B4-BE49-F238E27FC236}">
                <a16:creationId xmlns:a16="http://schemas.microsoft.com/office/drawing/2014/main" id="{AA202F10-CFEE-4A72-A8CD-4873AE7D7223}"/>
              </a:ext>
            </a:extLst>
          </p:cNvPr>
          <p:cNvCxnSpPr>
            <a:cxnSpLocks/>
          </p:cNvCxnSpPr>
          <p:nvPr/>
        </p:nvCxnSpPr>
        <p:spPr>
          <a:xfrm>
            <a:off x="3777916" y="1764442"/>
            <a:ext cx="536608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725068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297"/>
        <p:cNvGrpSpPr/>
        <p:nvPr/>
      </p:nvGrpSpPr>
      <p:grpSpPr>
        <a:xfrm>
          <a:off x="0" y="0"/>
          <a:ext cx="0" cy="0"/>
          <a:chOff x="0" y="0"/>
          <a:chExt cx="0" cy="0"/>
        </a:xfrm>
      </p:grpSpPr>
      <p:sp>
        <p:nvSpPr>
          <p:cNvPr id="298" name="Shape 298"/>
          <p:cNvSpPr txBox="1">
            <a:spLocks noGrp="1"/>
          </p:cNvSpPr>
          <p:nvPr>
            <p:ph type="title"/>
          </p:nvPr>
        </p:nvSpPr>
        <p:spPr>
          <a:xfrm>
            <a:off x="106326" y="0"/>
            <a:ext cx="9037674" cy="627663"/>
          </a:xfrm>
          <a:prstGeom prst="rect">
            <a:avLst/>
          </a:prstGeom>
          <a:noFill/>
          <a:ln>
            <a:noFill/>
          </a:ln>
        </p:spPr>
        <p:txBody>
          <a:bodyPr wrap="square" lIns="91425" tIns="45700" rIns="91425" bIns="45700" anchor="ctr" anchorCtr="0">
            <a:noAutofit/>
          </a:bodyPr>
          <a:lstStyle/>
          <a:p>
            <a:pPr marL="0" marR="0" lvl="0" indent="0" algn="ctr" rtl="0">
              <a:spcBef>
                <a:spcPts val="0"/>
              </a:spcBef>
              <a:buClr>
                <a:srgbClr val="E54632"/>
              </a:buClr>
              <a:buSzPct val="25000"/>
              <a:buFont typeface="Arial"/>
              <a:buNone/>
            </a:pPr>
            <a:r>
              <a:rPr lang="en" sz="3600" b="1" i="0" u="none" strike="noStrike" cap="none" dirty="0">
                <a:solidFill>
                  <a:srgbClr val="E54632"/>
                </a:solidFill>
                <a:latin typeface="Arial"/>
                <a:ea typeface="Arial"/>
                <a:cs typeface="Arial"/>
                <a:sym typeface="Arial"/>
              </a:rPr>
              <a:t>FREE Workshops &amp; </a:t>
            </a:r>
            <a:r>
              <a:rPr lang="en" sz="3600" b="1" i="0" u="none" strike="noStrike" cap="none" dirty="0">
                <a:solidFill>
                  <a:srgbClr val="595959"/>
                </a:solidFill>
                <a:latin typeface="Arial"/>
                <a:ea typeface="Arial"/>
                <a:cs typeface="Arial"/>
                <a:sym typeface="Arial"/>
              </a:rPr>
              <a:t>Monthly Calendar</a:t>
            </a:r>
          </a:p>
        </p:txBody>
      </p:sp>
      <p:sp>
        <p:nvSpPr>
          <p:cNvPr id="300" name="Shape 300"/>
          <p:cNvSpPr txBox="1"/>
          <p:nvPr/>
        </p:nvSpPr>
        <p:spPr>
          <a:xfrm>
            <a:off x="683568" y="2761525"/>
            <a:ext cx="3744416" cy="386290"/>
          </a:xfrm>
          <a:prstGeom prst="rect">
            <a:avLst/>
          </a:prstGeom>
          <a:noFill/>
          <a:ln>
            <a:noFill/>
          </a:ln>
        </p:spPr>
        <p:txBody>
          <a:bodyPr wrap="square" lIns="91425" tIns="45700" rIns="91425" bIns="45700" anchor="ctr" anchorCtr="0">
            <a:noAutofit/>
          </a:bodyPr>
          <a:lstStyle/>
          <a:p>
            <a:pPr marL="0" marR="0" lvl="0" indent="0" algn="ctr" rtl="0">
              <a:lnSpc>
                <a:spcPct val="110000"/>
              </a:lnSpc>
              <a:spcBef>
                <a:spcPts val="0"/>
              </a:spcBef>
              <a:buClr>
                <a:schemeClr val="lt1"/>
              </a:buClr>
              <a:buSzPct val="25000"/>
              <a:buFont typeface="Arial"/>
              <a:buNone/>
            </a:pPr>
            <a:r>
              <a:rPr lang="en" sz="1800" b="1">
                <a:solidFill>
                  <a:schemeClr val="lt1"/>
                </a:solidFill>
                <a:latin typeface="Arial"/>
                <a:ea typeface="Arial"/>
                <a:cs typeface="Arial"/>
                <a:sym typeface="Arial"/>
              </a:rPr>
              <a:t>Simple Portfolio Presentation</a:t>
            </a:r>
          </a:p>
        </p:txBody>
      </p:sp>
      <p:pic>
        <p:nvPicPr>
          <p:cNvPr id="2" name="Picture 1">
            <a:extLst>
              <a:ext uri="{FF2B5EF4-FFF2-40B4-BE49-F238E27FC236}">
                <a16:creationId xmlns:a16="http://schemas.microsoft.com/office/drawing/2014/main" id="{F896D677-A9D5-4C0C-ABFE-39E3A0231E10}"/>
              </a:ext>
            </a:extLst>
          </p:cNvPr>
          <p:cNvPicPr>
            <a:picLocks noChangeAspect="1"/>
          </p:cNvPicPr>
          <p:nvPr/>
        </p:nvPicPr>
        <p:blipFill>
          <a:blip r:embed="rId3"/>
          <a:stretch>
            <a:fillRect/>
          </a:stretch>
        </p:blipFill>
        <p:spPr>
          <a:xfrm>
            <a:off x="714104" y="625661"/>
            <a:ext cx="7986151" cy="2377562"/>
          </a:xfrm>
          <a:prstGeom prst="rect">
            <a:avLst/>
          </a:prstGeom>
        </p:spPr>
      </p:pic>
      <p:pic>
        <p:nvPicPr>
          <p:cNvPr id="3" name="Picture 2">
            <a:extLst>
              <a:ext uri="{FF2B5EF4-FFF2-40B4-BE49-F238E27FC236}">
                <a16:creationId xmlns:a16="http://schemas.microsoft.com/office/drawing/2014/main" id="{D1949F49-8DA9-40F4-9AB0-A3E76531E44B}"/>
              </a:ext>
            </a:extLst>
          </p:cNvPr>
          <p:cNvPicPr>
            <a:picLocks noChangeAspect="1"/>
          </p:cNvPicPr>
          <p:nvPr/>
        </p:nvPicPr>
        <p:blipFill>
          <a:blip r:embed="rId4"/>
          <a:stretch>
            <a:fillRect/>
          </a:stretch>
        </p:blipFill>
        <p:spPr>
          <a:xfrm>
            <a:off x="732969" y="893616"/>
            <a:ext cx="308531" cy="337011"/>
          </a:xfrm>
          <a:prstGeom prst="rect">
            <a:avLst/>
          </a:prstGeom>
        </p:spPr>
      </p:pic>
      <p:pic>
        <p:nvPicPr>
          <p:cNvPr id="4" name="Picture 3">
            <a:extLst>
              <a:ext uri="{FF2B5EF4-FFF2-40B4-BE49-F238E27FC236}">
                <a16:creationId xmlns:a16="http://schemas.microsoft.com/office/drawing/2014/main" id="{4F5EC62F-2D98-4EF1-9903-F78B4288A92A}"/>
              </a:ext>
            </a:extLst>
          </p:cNvPr>
          <p:cNvPicPr>
            <a:picLocks noChangeAspect="1"/>
          </p:cNvPicPr>
          <p:nvPr/>
        </p:nvPicPr>
        <p:blipFill>
          <a:blip r:embed="rId5"/>
          <a:stretch>
            <a:fillRect/>
          </a:stretch>
        </p:blipFill>
        <p:spPr>
          <a:xfrm>
            <a:off x="1032767" y="907618"/>
            <a:ext cx="1504032" cy="323116"/>
          </a:xfrm>
          <a:prstGeom prst="rect">
            <a:avLst/>
          </a:prstGeom>
        </p:spPr>
      </p:pic>
      <p:pic>
        <p:nvPicPr>
          <p:cNvPr id="13" name="Picture 12">
            <a:extLst>
              <a:ext uri="{FF2B5EF4-FFF2-40B4-BE49-F238E27FC236}">
                <a16:creationId xmlns:a16="http://schemas.microsoft.com/office/drawing/2014/main" id="{0E941184-2D05-4D05-B44E-806F181603C5}"/>
              </a:ext>
            </a:extLst>
          </p:cNvPr>
          <p:cNvPicPr>
            <a:picLocks noChangeAspect="1"/>
          </p:cNvPicPr>
          <p:nvPr/>
        </p:nvPicPr>
        <p:blipFill>
          <a:blip r:embed="rId6"/>
          <a:stretch>
            <a:fillRect/>
          </a:stretch>
        </p:blipFill>
        <p:spPr>
          <a:xfrm>
            <a:off x="743130" y="1258336"/>
            <a:ext cx="298370" cy="337290"/>
          </a:xfrm>
          <a:prstGeom prst="rect">
            <a:avLst/>
          </a:prstGeom>
        </p:spPr>
      </p:pic>
      <p:sp>
        <p:nvSpPr>
          <p:cNvPr id="15" name="TextBox 14">
            <a:extLst>
              <a:ext uri="{FF2B5EF4-FFF2-40B4-BE49-F238E27FC236}">
                <a16:creationId xmlns:a16="http://schemas.microsoft.com/office/drawing/2014/main" id="{02951B62-94B0-41A8-A269-7377DC13E3E7}"/>
              </a:ext>
            </a:extLst>
          </p:cNvPr>
          <p:cNvSpPr txBox="1"/>
          <p:nvPr/>
        </p:nvSpPr>
        <p:spPr>
          <a:xfrm>
            <a:off x="1032767" y="1282523"/>
            <a:ext cx="1344702" cy="261610"/>
          </a:xfrm>
          <a:prstGeom prst="rect">
            <a:avLst/>
          </a:prstGeom>
          <a:noFill/>
        </p:spPr>
        <p:txBody>
          <a:bodyPr wrap="square" rtlCol="0">
            <a:spAutoFit/>
          </a:bodyPr>
          <a:lstStyle/>
          <a:p>
            <a:r>
              <a:rPr lang="en-AU" sz="1100" dirty="0">
                <a:solidFill>
                  <a:srgbClr val="182958"/>
                </a:solidFill>
                <a:latin typeface="Gotham" panose="02000604030000020004" pitchFamily="50" charset="0"/>
              </a:rPr>
              <a:t>Work-ready Skills</a:t>
            </a:r>
          </a:p>
        </p:txBody>
      </p:sp>
      <p:pic>
        <p:nvPicPr>
          <p:cNvPr id="16" name="Picture 15">
            <a:extLst>
              <a:ext uri="{FF2B5EF4-FFF2-40B4-BE49-F238E27FC236}">
                <a16:creationId xmlns:a16="http://schemas.microsoft.com/office/drawing/2014/main" id="{A799F098-D50F-4026-A3C9-506CF609A5A9}"/>
              </a:ext>
            </a:extLst>
          </p:cNvPr>
          <p:cNvPicPr>
            <a:picLocks noChangeAspect="1"/>
          </p:cNvPicPr>
          <p:nvPr/>
        </p:nvPicPr>
        <p:blipFill>
          <a:blip r:embed="rId7"/>
          <a:stretch>
            <a:fillRect/>
          </a:stretch>
        </p:blipFill>
        <p:spPr>
          <a:xfrm>
            <a:off x="732968" y="1593860"/>
            <a:ext cx="298371" cy="337289"/>
          </a:xfrm>
          <a:prstGeom prst="rect">
            <a:avLst/>
          </a:prstGeom>
        </p:spPr>
      </p:pic>
      <p:sp>
        <p:nvSpPr>
          <p:cNvPr id="17" name="TextBox 16">
            <a:extLst>
              <a:ext uri="{FF2B5EF4-FFF2-40B4-BE49-F238E27FC236}">
                <a16:creationId xmlns:a16="http://schemas.microsoft.com/office/drawing/2014/main" id="{13ED5B19-3D2F-43FA-A49D-F76DF6899A33}"/>
              </a:ext>
            </a:extLst>
          </p:cNvPr>
          <p:cNvSpPr txBox="1"/>
          <p:nvPr/>
        </p:nvSpPr>
        <p:spPr>
          <a:xfrm>
            <a:off x="1024032" y="1626075"/>
            <a:ext cx="1559450" cy="261610"/>
          </a:xfrm>
          <a:prstGeom prst="rect">
            <a:avLst/>
          </a:prstGeom>
          <a:noFill/>
        </p:spPr>
        <p:txBody>
          <a:bodyPr wrap="square" rtlCol="0">
            <a:spAutoFit/>
          </a:bodyPr>
          <a:lstStyle/>
          <a:p>
            <a:r>
              <a:rPr lang="en-AU" sz="1100" dirty="0">
                <a:solidFill>
                  <a:srgbClr val="182958"/>
                </a:solidFill>
                <a:latin typeface="Gotham" panose="02000604030000020004" pitchFamily="50" charset="0"/>
              </a:rPr>
              <a:t>IELTS Practice Test*</a:t>
            </a:r>
          </a:p>
        </p:txBody>
      </p:sp>
      <p:sp>
        <p:nvSpPr>
          <p:cNvPr id="18" name="TextBox 17">
            <a:extLst>
              <a:ext uri="{FF2B5EF4-FFF2-40B4-BE49-F238E27FC236}">
                <a16:creationId xmlns:a16="http://schemas.microsoft.com/office/drawing/2014/main" id="{19903E06-B12A-42BA-ADE9-6BAEDAE0D444}"/>
              </a:ext>
            </a:extLst>
          </p:cNvPr>
          <p:cNvSpPr txBox="1"/>
          <p:nvPr/>
        </p:nvSpPr>
        <p:spPr>
          <a:xfrm>
            <a:off x="612234" y="3009571"/>
            <a:ext cx="5753124" cy="338554"/>
          </a:xfrm>
          <a:prstGeom prst="rect">
            <a:avLst/>
          </a:prstGeom>
          <a:noFill/>
        </p:spPr>
        <p:txBody>
          <a:bodyPr wrap="square" rtlCol="0">
            <a:spAutoFit/>
          </a:bodyPr>
          <a:lstStyle/>
          <a:p>
            <a:r>
              <a:rPr lang="en-AU" sz="800" dirty="0">
                <a:solidFill>
                  <a:schemeClr val="bg1">
                    <a:lumMod val="50000"/>
                  </a:schemeClr>
                </a:solidFill>
                <a:latin typeface="Gotham" panose="02000604030000020004" pitchFamily="50" charset="0"/>
              </a:rPr>
              <a:t>All workshops are held at 399 Lonsdale Street, Melbourne | *Minimum GE level 4 (intermediate)</a:t>
            </a:r>
          </a:p>
          <a:p>
            <a:r>
              <a:rPr lang="en-AU" sz="800" dirty="0">
                <a:solidFill>
                  <a:schemeClr val="bg1">
                    <a:lumMod val="50000"/>
                  </a:schemeClr>
                </a:solidFill>
                <a:latin typeface="Gotham" panose="02000604030000020004" pitchFamily="50" charset="0"/>
              </a:rPr>
              <a:t> </a:t>
            </a:r>
          </a:p>
        </p:txBody>
      </p:sp>
      <p:sp>
        <p:nvSpPr>
          <p:cNvPr id="19" name="TextBox 18">
            <a:extLst>
              <a:ext uri="{FF2B5EF4-FFF2-40B4-BE49-F238E27FC236}">
                <a16:creationId xmlns:a16="http://schemas.microsoft.com/office/drawing/2014/main" id="{0284A1F2-8701-4C6A-99A5-28EE9C068632}"/>
              </a:ext>
            </a:extLst>
          </p:cNvPr>
          <p:cNvSpPr txBox="1"/>
          <p:nvPr/>
        </p:nvSpPr>
        <p:spPr>
          <a:xfrm>
            <a:off x="612234" y="3182860"/>
            <a:ext cx="5675152" cy="369332"/>
          </a:xfrm>
          <a:prstGeom prst="rect">
            <a:avLst/>
          </a:prstGeom>
          <a:noFill/>
        </p:spPr>
        <p:txBody>
          <a:bodyPr wrap="square" rtlCol="0">
            <a:spAutoFit/>
          </a:bodyPr>
          <a:lstStyle/>
          <a:p>
            <a:r>
              <a:rPr lang="en-AU" sz="900" b="1" dirty="0">
                <a:solidFill>
                  <a:schemeClr val="bg1">
                    <a:lumMod val="50000"/>
                  </a:schemeClr>
                </a:solidFill>
                <a:latin typeface="Gotham" panose="02000604030000020004" pitchFamily="50" charset="0"/>
              </a:rPr>
              <a:t>Note: </a:t>
            </a:r>
            <a:r>
              <a:rPr lang="en-AU" sz="900" dirty="0">
                <a:solidFill>
                  <a:schemeClr val="bg1">
                    <a:lumMod val="50000"/>
                  </a:schemeClr>
                </a:solidFill>
                <a:latin typeface="Gotham" panose="02000604030000020004" pitchFamily="50" charset="0"/>
              </a:rPr>
              <a:t>Sign up every day at </a:t>
            </a:r>
            <a:r>
              <a:rPr lang="en-AU" sz="900" dirty="0">
                <a:solidFill>
                  <a:srgbClr val="C00000"/>
                </a:solidFill>
                <a:latin typeface="Gotham" panose="02000604030000020004" pitchFamily="50" charset="0"/>
              </a:rPr>
              <a:t>workshop.eca.edu.au/Registration</a:t>
            </a:r>
          </a:p>
          <a:p>
            <a:r>
              <a:rPr lang="en-AU" sz="900" dirty="0">
                <a:solidFill>
                  <a:schemeClr val="bg1">
                    <a:lumMod val="50000"/>
                  </a:schemeClr>
                </a:solidFill>
                <a:latin typeface="Gotham" panose="02000604030000020004" pitchFamily="50" charset="0"/>
              </a:rPr>
              <a:t>For further information please contact </a:t>
            </a:r>
            <a:r>
              <a:rPr lang="en-AU" sz="900" dirty="0">
                <a:solidFill>
                  <a:srgbClr val="C00000"/>
                </a:solidFill>
                <a:latin typeface="Gotham" panose="02000604030000020004" pitchFamily="50" charset="0"/>
              </a:rPr>
              <a:t>carolina.valencia@eca.edu.au</a:t>
            </a:r>
          </a:p>
        </p:txBody>
      </p:sp>
      <p:cxnSp>
        <p:nvCxnSpPr>
          <p:cNvPr id="20" name="Straight Connector 19">
            <a:extLst>
              <a:ext uri="{FF2B5EF4-FFF2-40B4-BE49-F238E27FC236}">
                <a16:creationId xmlns:a16="http://schemas.microsoft.com/office/drawing/2014/main" id="{3F39B01C-A722-4013-A875-C84E63C3FAAF}"/>
              </a:ext>
            </a:extLst>
          </p:cNvPr>
          <p:cNvCxnSpPr>
            <a:cxnSpLocks/>
          </p:cNvCxnSpPr>
          <p:nvPr/>
        </p:nvCxnSpPr>
        <p:spPr>
          <a:xfrm>
            <a:off x="56707" y="3558540"/>
            <a:ext cx="898096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aphicFrame>
        <p:nvGraphicFramePr>
          <p:cNvPr id="22" name="Table 21">
            <a:extLst>
              <a:ext uri="{FF2B5EF4-FFF2-40B4-BE49-F238E27FC236}">
                <a16:creationId xmlns:a16="http://schemas.microsoft.com/office/drawing/2014/main" id="{72E9A251-CB4D-4ADA-90F0-227ACB2882EC}"/>
              </a:ext>
            </a:extLst>
          </p:cNvPr>
          <p:cNvGraphicFramePr>
            <a:graphicFrameLocks noGrp="1"/>
          </p:cNvGraphicFramePr>
          <p:nvPr>
            <p:extLst>
              <p:ext uri="{D42A27DB-BD31-4B8C-83A1-F6EECF244321}">
                <p14:modId xmlns:p14="http://schemas.microsoft.com/office/powerpoint/2010/main" val="2489889452"/>
              </p:ext>
            </p:extLst>
          </p:nvPr>
        </p:nvGraphicFramePr>
        <p:xfrm>
          <a:off x="612234" y="3582424"/>
          <a:ext cx="8425440" cy="1016171"/>
        </p:xfrm>
        <a:graphic>
          <a:graphicData uri="http://schemas.openxmlformats.org/drawingml/2006/table">
            <a:tbl>
              <a:tblPr firstRow="1" bandRow="1">
                <a:tableStyleId>{5C22544A-7EE6-4342-B048-85BDC9FD1C3A}</a:tableStyleId>
              </a:tblPr>
              <a:tblGrid>
                <a:gridCol w="1404240">
                  <a:extLst>
                    <a:ext uri="{9D8B030D-6E8A-4147-A177-3AD203B41FA5}">
                      <a16:colId xmlns:a16="http://schemas.microsoft.com/office/drawing/2014/main" val="20000"/>
                    </a:ext>
                  </a:extLst>
                </a:gridCol>
                <a:gridCol w="1404240">
                  <a:extLst>
                    <a:ext uri="{9D8B030D-6E8A-4147-A177-3AD203B41FA5}">
                      <a16:colId xmlns:a16="http://schemas.microsoft.com/office/drawing/2014/main" val="20001"/>
                    </a:ext>
                  </a:extLst>
                </a:gridCol>
                <a:gridCol w="1404240">
                  <a:extLst>
                    <a:ext uri="{9D8B030D-6E8A-4147-A177-3AD203B41FA5}">
                      <a16:colId xmlns:a16="http://schemas.microsoft.com/office/drawing/2014/main" val="20002"/>
                    </a:ext>
                  </a:extLst>
                </a:gridCol>
                <a:gridCol w="1404240">
                  <a:extLst>
                    <a:ext uri="{9D8B030D-6E8A-4147-A177-3AD203B41FA5}">
                      <a16:colId xmlns:a16="http://schemas.microsoft.com/office/drawing/2014/main" val="20003"/>
                    </a:ext>
                  </a:extLst>
                </a:gridCol>
                <a:gridCol w="1404240">
                  <a:extLst>
                    <a:ext uri="{9D8B030D-6E8A-4147-A177-3AD203B41FA5}">
                      <a16:colId xmlns:a16="http://schemas.microsoft.com/office/drawing/2014/main" val="20004"/>
                    </a:ext>
                  </a:extLst>
                </a:gridCol>
                <a:gridCol w="1404240">
                  <a:extLst>
                    <a:ext uri="{9D8B030D-6E8A-4147-A177-3AD203B41FA5}">
                      <a16:colId xmlns:a16="http://schemas.microsoft.com/office/drawing/2014/main" val="20005"/>
                    </a:ext>
                  </a:extLst>
                </a:gridCol>
              </a:tblGrid>
              <a:tr h="170293">
                <a:tc>
                  <a:txBody>
                    <a:bodyPr/>
                    <a:lstStyle/>
                    <a:p>
                      <a:pPr marL="0" algn="l" defTabSz="914400" rtl="0" eaLnBrk="1" latinLnBrk="0" hangingPunct="1"/>
                      <a:r>
                        <a:rPr lang="en-AU" sz="800" b="1" kern="1200" dirty="0">
                          <a:solidFill>
                            <a:srgbClr val="C00000"/>
                          </a:solidFill>
                          <a:latin typeface="Gotham" panose="02000604030000020004" pitchFamily="50" charset="0"/>
                          <a:ea typeface="+mn-ea"/>
                          <a:cs typeface="+mn-cs"/>
                        </a:rPr>
                        <a:t>HOSPITALITY</a:t>
                      </a:r>
                    </a:p>
                  </a:txBody>
                  <a:tcPr>
                    <a:lnB w="12700" cap="flat" cmpd="sng" algn="ctr">
                      <a:solidFill>
                        <a:schemeClr val="bg1"/>
                      </a:solidFill>
                      <a:prstDash val="solid"/>
                      <a:round/>
                      <a:headEnd type="none" w="med" len="med"/>
                      <a:tailEnd type="none" w="med" len="med"/>
                    </a:lnB>
                    <a:solidFill>
                      <a:schemeClr val="bg1"/>
                    </a:solidFill>
                  </a:tcPr>
                </a:tc>
                <a:tc>
                  <a:txBody>
                    <a:bodyPr/>
                    <a:lstStyle/>
                    <a:p>
                      <a:pPr marL="0" algn="l" defTabSz="914400" rtl="0" eaLnBrk="1" latinLnBrk="0" hangingPunct="1"/>
                      <a:r>
                        <a:rPr lang="en-AU" sz="800" b="1" kern="1200" dirty="0">
                          <a:solidFill>
                            <a:srgbClr val="C00000"/>
                          </a:solidFill>
                          <a:latin typeface="Gotham" panose="02000604030000020004" pitchFamily="50" charset="0"/>
                          <a:ea typeface="+mn-ea"/>
                          <a:cs typeface="+mn-cs"/>
                        </a:rPr>
                        <a:t>WORK-READY SKILLS</a:t>
                      </a:r>
                    </a:p>
                  </a:txBody>
                  <a:tcPr>
                    <a:lnB w="12700" cap="flat" cmpd="sng" algn="ctr">
                      <a:solidFill>
                        <a:schemeClr val="bg1"/>
                      </a:solidFill>
                      <a:prstDash val="solid"/>
                      <a:round/>
                      <a:headEnd type="none" w="med" len="med"/>
                      <a:tailEnd type="none" w="med" len="med"/>
                    </a:lnB>
                    <a:solidFill>
                      <a:schemeClr val="bg1"/>
                    </a:solidFill>
                  </a:tcPr>
                </a:tc>
                <a:tc>
                  <a:txBody>
                    <a:bodyPr/>
                    <a:lstStyle/>
                    <a:p>
                      <a:pPr marL="0" algn="l" defTabSz="914400" rtl="0" eaLnBrk="1" latinLnBrk="0" hangingPunct="1"/>
                      <a:r>
                        <a:rPr lang="en-AU" sz="800" b="1" kern="1200" dirty="0">
                          <a:solidFill>
                            <a:srgbClr val="C00000"/>
                          </a:solidFill>
                          <a:latin typeface="Gotham" panose="02000604030000020004" pitchFamily="50" charset="0"/>
                          <a:ea typeface="+mn-ea"/>
                          <a:cs typeface="+mn-cs"/>
                        </a:rPr>
                        <a:t>IELTS</a:t>
                      </a:r>
                      <a:r>
                        <a:rPr lang="en-AU" sz="800" b="1" kern="1200" baseline="0" dirty="0">
                          <a:solidFill>
                            <a:srgbClr val="C00000"/>
                          </a:solidFill>
                          <a:latin typeface="Gotham" panose="02000604030000020004" pitchFamily="50" charset="0"/>
                          <a:ea typeface="+mn-ea"/>
                          <a:cs typeface="+mn-cs"/>
                        </a:rPr>
                        <a:t> PRACTICE TEST</a:t>
                      </a:r>
                      <a:endParaRPr lang="en-AU" sz="800" b="1" kern="1200" dirty="0">
                        <a:solidFill>
                          <a:srgbClr val="C00000"/>
                        </a:solidFill>
                        <a:latin typeface="Gotham" panose="02000604030000020004" pitchFamily="50" charset="0"/>
                        <a:ea typeface="+mn-ea"/>
                        <a:cs typeface="+mn-cs"/>
                      </a:endParaRPr>
                    </a:p>
                  </a:txBody>
                  <a:tcPr>
                    <a:lnB w="12700" cap="flat" cmpd="sng" algn="ctr">
                      <a:solidFill>
                        <a:schemeClr val="bg1"/>
                      </a:solidFill>
                      <a:prstDash val="solid"/>
                      <a:round/>
                      <a:headEnd type="none" w="med" len="med"/>
                      <a:tailEnd type="none" w="med" len="med"/>
                    </a:lnB>
                    <a:solidFill>
                      <a:schemeClr val="bg1"/>
                    </a:solidFill>
                  </a:tcPr>
                </a:tc>
                <a:tc>
                  <a:txBody>
                    <a:bodyPr/>
                    <a:lstStyle/>
                    <a:p>
                      <a:pPr marL="0" algn="l" defTabSz="914400" rtl="0" eaLnBrk="1" latinLnBrk="0" hangingPunct="1"/>
                      <a:r>
                        <a:rPr lang="en-AU" sz="800" b="0" kern="1200" dirty="0">
                          <a:solidFill>
                            <a:srgbClr val="00BBD2"/>
                          </a:solidFill>
                          <a:latin typeface="Gotham" panose="02000604030000020004" pitchFamily="50" charset="0"/>
                          <a:ea typeface="+mn-ea"/>
                          <a:cs typeface="+mn-cs"/>
                        </a:rPr>
                        <a:t> </a:t>
                      </a:r>
                      <a:r>
                        <a:rPr lang="en-AU" sz="800" b="1" kern="1200" dirty="0">
                          <a:solidFill>
                            <a:srgbClr val="C00000"/>
                          </a:solidFill>
                          <a:latin typeface="Gotham" panose="02000604030000020004" pitchFamily="50" charset="0"/>
                          <a:ea typeface="+mn-ea"/>
                          <a:cs typeface="+mn-cs"/>
                        </a:rPr>
                        <a:t>PRONUNCIATION</a:t>
                      </a:r>
                    </a:p>
                  </a:txBody>
                  <a:tcPr>
                    <a:lnB w="12700" cap="flat" cmpd="sng" algn="ctr">
                      <a:solidFill>
                        <a:schemeClr val="bg1"/>
                      </a:solidFill>
                      <a:prstDash val="solid"/>
                      <a:round/>
                      <a:headEnd type="none" w="med" len="med"/>
                      <a:tailEnd type="none" w="med" len="med"/>
                    </a:lnB>
                    <a:solidFill>
                      <a:schemeClr val="bg1"/>
                    </a:solidFill>
                  </a:tcPr>
                </a:tc>
                <a:tc>
                  <a:txBody>
                    <a:bodyPr/>
                    <a:lstStyle/>
                    <a:p>
                      <a:pPr marL="0" algn="l" defTabSz="914400" rtl="0" eaLnBrk="1" latinLnBrk="0" hangingPunct="1"/>
                      <a:r>
                        <a:rPr lang="en-AU" sz="800" b="1" kern="1200" dirty="0">
                          <a:solidFill>
                            <a:srgbClr val="C00000"/>
                          </a:solidFill>
                          <a:latin typeface="Gotham" panose="02000604030000020004" pitchFamily="50" charset="0"/>
                          <a:ea typeface="+mn-ea"/>
                          <a:cs typeface="+mn-cs"/>
                        </a:rPr>
                        <a:t>COFFE CONVERSATION</a:t>
                      </a:r>
                    </a:p>
                  </a:txBody>
                  <a:tcPr>
                    <a:lnB w="12700" cap="flat" cmpd="sng" algn="ctr">
                      <a:solidFill>
                        <a:schemeClr val="bg1"/>
                      </a:solidFill>
                      <a:prstDash val="solid"/>
                      <a:round/>
                      <a:headEnd type="none" w="med" len="med"/>
                      <a:tailEnd type="none" w="med" len="med"/>
                    </a:lnB>
                    <a:solidFill>
                      <a:schemeClr val="bg1"/>
                    </a:solidFill>
                  </a:tcPr>
                </a:tc>
                <a:tc>
                  <a:txBody>
                    <a:bodyPr/>
                    <a:lstStyle/>
                    <a:p>
                      <a:pPr marL="0" algn="l" defTabSz="914400" rtl="0" eaLnBrk="1" latinLnBrk="0" hangingPunct="1"/>
                      <a:r>
                        <a:rPr lang="en-AU" sz="800" b="0" kern="1200" dirty="0">
                          <a:solidFill>
                            <a:srgbClr val="C00000"/>
                          </a:solidFill>
                          <a:latin typeface="Gotham" panose="02000604030000020004" pitchFamily="50" charset="0"/>
                          <a:ea typeface="+mn-ea"/>
                          <a:cs typeface="+mn-cs"/>
                        </a:rPr>
                        <a:t> </a:t>
                      </a:r>
                      <a:r>
                        <a:rPr lang="en-AU" sz="800" b="1" kern="1200" dirty="0">
                          <a:solidFill>
                            <a:srgbClr val="C00000"/>
                          </a:solidFill>
                          <a:latin typeface="Gotham" panose="02000604030000020004" pitchFamily="50" charset="0"/>
                          <a:ea typeface="+mn-ea"/>
                          <a:cs typeface="+mn-cs"/>
                        </a:rPr>
                        <a:t>ONE-ON-ONE</a:t>
                      </a:r>
                    </a:p>
                  </a:txBody>
                  <a:tcPr>
                    <a:lnB w="12700" cap="flat" cmpd="sng" algn="ctr">
                      <a:solidFill>
                        <a:schemeClr val="bg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802811">
                <a:tc>
                  <a:txBody>
                    <a:bodyPr/>
                    <a:lstStyle/>
                    <a:p>
                      <a:pPr marR="0" algn="l" rtl="0"/>
                      <a:r>
                        <a:rPr lang="en-AU" sz="1000" b="0" i="0" u="none" strike="noStrike" baseline="30000" dirty="0">
                          <a:solidFill>
                            <a:schemeClr val="tx1">
                              <a:lumMod val="65000"/>
                              <a:lumOff val="35000"/>
                            </a:schemeClr>
                          </a:solidFill>
                          <a:latin typeface="Gotham" panose="02000604030000020004" pitchFamily="50" charset="0"/>
                        </a:rPr>
                        <a:t>Learn tray service, wine service, plate carrying, function workflow, table setting, taking orders, hospitality vocabulary and a lot more</a:t>
                      </a:r>
                    </a:p>
                  </a:txBody>
                  <a:tcPr>
                    <a:lnT w="12700" cap="flat" cmpd="sng" algn="ctr">
                      <a:solidFill>
                        <a:schemeClr val="bg1"/>
                      </a:solidFill>
                      <a:prstDash val="solid"/>
                      <a:round/>
                      <a:headEnd type="none" w="med" len="med"/>
                      <a:tailEnd type="none" w="med" len="med"/>
                    </a:lnT>
                    <a:solidFill>
                      <a:schemeClr val="bg1"/>
                    </a:solidFill>
                  </a:tcPr>
                </a:tc>
                <a:tc>
                  <a:txBody>
                    <a:bodyPr/>
                    <a:lstStyle/>
                    <a:p>
                      <a:pPr marR="0" algn="l" rtl="0"/>
                      <a:r>
                        <a:rPr lang="en-AU" sz="1000" b="0" i="0" u="none" strike="noStrike" baseline="30000" dirty="0">
                          <a:solidFill>
                            <a:schemeClr val="tx1">
                              <a:lumMod val="65000"/>
                              <a:lumOff val="35000"/>
                            </a:schemeClr>
                          </a:solidFill>
                          <a:latin typeface="Gotham" panose="02000604030000020004" pitchFamily="50" charset="0"/>
                        </a:rPr>
                        <a:t>Telephone and face-to-face interviews can be difficult experiences if you do not prepare. We can help you prepare with this communication skills. Learn how to write a proper resume and cover letter under Australian standards.</a:t>
                      </a:r>
                    </a:p>
                  </a:txBody>
                  <a:tcPr>
                    <a:lnT w="12700" cap="flat" cmpd="sng" algn="ctr">
                      <a:solidFill>
                        <a:schemeClr val="bg1"/>
                      </a:solidFill>
                      <a:prstDash val="solid"/>
                      <a:round/>
                      <a:headEnd type="none" w="med" len="med"/>
                      <a:tailEnd type="none" w="med" len="med"/>
                    </a:lnT>
                    <a:solidFill>
                      <a:schemeClr val="bg1"/>
                    </a:solidFill>
                  </a:tcPr>
                </a:tc>
                <a:tc>
                  <a:txBody>
                    <a:bodyPr/>
                    <a:lstStyle/>
                    <a:p>
                      <a:pPr marR="0" algn="l" rtl="0"/>
                      <a:r>
                        <a:rPr lang="en-AU" sz="1000" b="0" i="0" u="none" strike="noStrike" baseline="30000" dirty="0">
                          <a:solidFill>
                            <a:schemeClr val="tx1">
                              <a:lumMod val="65000"/>
                              <a:lumOff val="35000"/>
                            </a:schemeClr>
                          </a:solidFill>
                          <a:latin typeface="Gotham" panose="02000604030000020004" pitchFamily="50" charset="0"/>
                        </a:rPr>
                        <a:t>A great opportunity to practice IELTS Listening and Reading under examination conditions. Excellent preparation for students who intend to take the IELTS test.</a:t>
                      </a:r>
                    </a:p>
                  </a:txBody>
                  <a:tcPr>
                    <a:lnT w="12700" cap="flat" cmpd="sng" algn="ctr">
                      <a:solidFill>
                        <a:schemeClr val="bg1"/>
                      </a:solidFill>
                      <a:prstDash val="solid"/>
                      <a:round/>
                      <a:headEnd type="none" w="med" len="med"/>
                      <a:tailEnd type="none" w="med" len="med"/>
                    </a:lnT>
                    <a:solidFill>
                      <a:schemeClr val="bg1"/>
                    </a:solidFill>
                  </a:tcPr>
                </a:tc>
                <a:tc>
                  <a:txBody>
                    <a:bodyPr/>
                    <a:lstStyle/>
                    <a:p>
                      <a:pPr marR="0" algn="l" rtl="0"/>
                      <a:r>
                        <a:rPr lang="en-AU" sz="1000" b="0" i="0" u="none" strike="noStrike" baseline="30000" dirty="0">
                          <a:solidFill>
                            <a:schemeClr val="tx1">
                              <a:lumMod val="65000"/>
                              <a:lumOff val="35000"/>
                            </a:schemeClr>
                          </a:solidFill>
                          <a:latin typeface="Gotham" panose="02000604030000020004" pitchFamily="50" charset="0"/>
                        </a:rPr>
                        <a:t>Learn to reduce your accent using Australian intonation, stress patterns and rhythm to speak clearly and confidently while also improving your Listening skills.</a:t>
                      </a:r>
                    </a:p>
                  </a:txBody>
                  <a:tcPr>
                    <a:lnT w="12700" cap="flat" cmpd="sng" algn="ctr">
                      <a:solidFill>
                        <a:schemeClr val="bg1"/>
                      </a:solidFill>
                      <a:prstDash val="solid"/>
                      <a:round/>
                      <a:headEnd type="none" w="med" len="med"/>
                      <a:tailEnd type="none" w="med" len="med"/>
                    </a:lnT>
                    <a:solidFill>
                      <a:schemeClr val="bg1"/>
                    </a:solidFill>
                  </a:tcPr>
                </a:tc>
                <a:tc>
                  <a:txBody>
                    <a:bodyPr/>
                    <a:lstStyle/>
                    <a:p>
                      <a:pPr marR="0" algn="l" rtl="0"/>
                      <a:r>
                        <a:rPr lang="en-AU" sz="1000" b="0" i="0" u="none" strike="noStrike" baseline="30000" dirty="0">
                          <a:solidFill>
                            <a:schemeClr val="tx1">
                              <a:lumMod val="65000"/>
                              <a:lumOff val="35000"/>
                            </a:schemeClr>
                          </a:solidFill>
                          <a:latin typeface="Gotham" panose="02000604030000020004" pitchFamily="50" charset="0"/>
                        </a:rPr>
                        <a:t>A great chance to have a coffee while speaking English. This can be at school or outside in a café. It is a chance to make friends and learn how to speak appropriately in different situations.</a:t>
                      </a:r>
                    </a:p>
                  </a:txBody>
                  <a:tcPr>
                    <a:lnT w="12700" cap="flat" cmpd="sng" algn="ctr">
                      <a:solidFill>
                        <a:schemeClr val="bg1"/>
                      </a:solidFill>
                      <a:prstDash val="solid"/>
                      <a:round/>
                      <a:headEnd type="none" w="med" len="med"/>
                      <a:tailEnd type="none" w="med" len="med"/>
                    </a:lnT>
                    <a:solidFill>
                      <a:schemeClr val="bg1"/>
                    </a:solidFill>
                  </a:tcPr>
                </a:tc>
                <a:tc>
                  <a:txBody>
                    <a:bodyPr/>
                    <a:lstStyle/>
                    <a:p>
                      <a:pPr marR="0" algn="l" rtl="0"/>
                      <a:r>
                        <a:rPr lang="en-AU" sz="1000" b="0" i="0" u="none" strike="noStrike" baseline="30000" dirty="0">
                          <a:solidFill>
                            <a:schemeClr val="tx1">
                              <a:lumMod val="65000"/>
                              <a:lumOff val="35000"/>
                            </a:schemeClr>
                          </a:solidFill>
                          <a:latin typeface="Gotham" panose="02000604030000020004" pitchFamily="50" charset="0"/>
                        </a:rPr>
                        <a:t>Personalised (20 minutes) individual tutorial sessions with teachers to work on any academic area. Students often refresh grammar points or practice vocabulary. It is up to you.</a:t>
                      </a:r>
                    </a:p>
                  </a:txBody>
                  <a:tcPr>
                    <a:lnT w="12700" cap="flat" cmpd="sng" algn="ctr">
                      <a:solidFill>
                        <a:schemeClr val="bg1"/>
                      </a:solidFill>
                      <a:prstDash val="solid"/>
                      <a:round/>
                      <a:headEnd type="none" w="med" len="med"/>
                      <a:tailEnd type="none" w="med" len="med"/>
                    </a:lnT>
                    <a:solidFill>
                      <a:schemeClr val="bg1"/>
                    </a:solidFill>
                  </a:tcPr>
                </a:tc>
                <a:extLst>
                  <a:ext uri="{0D108BD9-81ED-4DB2-BD59-A6C34878D82A}">
                    <a16:rowId xmlns:a16="http://schemas.microsoft.com/office/drawing/2014/main" val="10001"/>
                  </a:ext>
                </a:extLst>
              </a:tr>
            </a:tbl>
          </a:graphicData>
        </a:graphic>
      </p:graphicFrame>
      <p:pic>
        <p:nvPicPr>
          <p:cNvPr id="21" name="Picture 20">
            <a:extLst>
              <a:ext uri="{FF2B5EF4-FFF2-40B4-BE49-F238E27FC236}">
                <a16:creationId xmlns:a16="http://schemas.microsoft.com/office/drawing/2014/main" id="{3C19875E-42A3-489D-A8B5-6DB56251A493}"/>
              </a:ext>
            </a:extLst>
          </p:cNvPr>
          <p:cNvPicPr>
            <a:picLocks noChangeAspect="1"/>
          </p:cNvPicPr>
          <p:nvPr/>
        </p:nvPicPr>
        <p:blipFill>
          <a:blip r:embed="rId8"/>
          <a:stretch>
            <a:fillRect/>
          </a:stretch>
        </p:blipFill>
        <p:spPr>
          <a:xfrm>
            <a:off x="732968" y="1942236"/>
            <a:ext cx="308532" cy="341354"/>
          </a:xfrm>
          <a:prstGeom prst="rect">
            <a:avLst/>
          </a:prstGeom>
        </p:spPr>
      </p:pic>
      <p:sp>
        <p:nvSpPr>
          <p:cNvPr id="23" name="TextBox 22">
            <a:extLst>
              <a:ext uri="{FF2B5EF4-FFF2-40B4-BE49-F238E27FC236}">
                <a16:creationId xmlns:a16="http://schemas.microsoft.com/office/drawing/2014/main" id="{12EC5662-B68E-4F8D-87B3-EF43BBADC332}"/>
              </a:ext>
            </a:extLst>
          </p:cNvPr>
          <p:cNvSpPr txBox="1"/>
          <p:nvPr/>
        </p:nvSpPr>
        <p:spPr>
          <a:xfrm>
            <a:off x="1024031" y="1953495"/>
            <a:ext cx="1647099" cy="276999"/>
          </a:xfrm>
          <a:prstGeom prst="rect">
            <a:avLst/>
          </a:prstGeom>
          <a:noFill/>
        </p:spPr>
        <p:txBody>
          <a:bodyPr wrap="square" rtlCol="0">
            <a:spAutoFit/>
          </a:bodyPr>
          <a:lstStyle/>
          <a:p>
            <a:r>
              <a:rPr lang="en-AU" sz="1200" dirty="0">
                <a:solidFill>
                  <a:srgbClr val="182958"/>
                </a:solidFill>
                <a:latin typeface="Gotham" panose="02000604030000020004" pitchFamily="50" charset="0"/>
              </a:rPr>
              <a:t>One-on-one</a:t>
            </a:r>
          </a:p>
        </p:txBody>
      </p:sp>
      <p:pic>
        <p:nvPicPr>
          <p:cNvPr id="24" name="Picture 23">
            <a:extLst>
              <a:ext uri="{FF2B5EF4-FFF2-40B4-BE49-F238E27FC236}">
                <a16:creationId xmlns:a16="http://schemas.microsoft.com/office/drawing/2014/main" id="{F30F38C8-987E-4D9B-8D20-DB8D6039CD73}"/>
              </a:ext>
            </a:extLst>
          </p:cNvPr>
          <p:cNvPicPr>
            <a:picLocks noChangeAspect="1"/>
          </p:cNvPicPr>
          <p:nvPr/>
        </p:nvPicPr>
        <p:blipFill>
          <a:blip r:embed="rId9"/>
          <a:stretch>
            <a:fillRect/>
          </a:stretch>
        </p:blipFill>
        <p:spPr>
          <a:xfrm>
            <a:off x="738049" y="2296304"/>
            <a:ext cx="308532" cy="341355"/>
          </a:xfrm>
          <a:prstGeom prst="rect">
            <a:avLst/>
          </a:prstGeom>
        </p:spPr>
      </p:pic>
      <p:sp>
        <p:nvSpPr>
          <p:cNvPr id="25" name="TextBox 24">
            <a:extLst>
              <a:ext uri="{FF2B5EF4-FFF2-40B4-BE49-F238E27FC236}">
                <a16:creationId xmlns:a16="http://schemas.microsoft.com/office/drawing/2014/main" id="{6E9FE18F-3335-48A7-BC20-4376BE8C5837}"/>
              </a:ext>
            </a:extLst>
          </p:cNvPr>
          <p:cNvSpPr txBox="1"/>
          <p:nvPr/>
        </p:nvSpPr>
        <p:spPr>
          <a:xfrm>
            <a:off x="1024031" y="2307380"/>
            <a:ext cx="1647099" cy="276999"/>
          </a:xfrm>
          <a:prstGeom prst="rect">
            <a:avLst/>
          </a:prstGeom>
          <a:noFill/>
        </p:spPr>
        <p:txBody>
          <a:bodyPr wrap="square" rtlCol="0">
            <a:spAutoFit/>
          </a:bodyPr>
          <a:lstStyle/>
          <a:p>
            <a:r>
              <a:rPr lang="en-AU" sz="1200" dirty="0">
                <a:solidFill>
                  <a:srgbClr val="182958"/>
                </a:solidFill>
                <a:latin typeface="Gotham" panose="02000604030000020004" pitchFamily="50" charset="0"/>
              </a:rPr>
              <a:t>Pronunciation</a:t>
            </a:r>
          </a:p>
        </p:txBody>
      </p:sp>
      <p:pic>
        <p:nvPicPr>
          <p:cNvPr id="26" name="Picture 25">
            <a:extLst>
              <a:ext uri="{FF2B5EF4-FFF2-40B4-BE49-F238E27FC236}">
                <a16:creationId xmlns:a16="http://schemas.microsoft.com/office/drawing/2014/main" id="{4E24C9FB-3D73-4F5E-A060-2FCE857765A4}"/>
              </a:ext>
            </a:extLst>
          </p:cNvPr>
          <p:cNvPicPr>
            <a:picLocks noChangeAspect="1"/>
          </p:cNvPicPr>
          <p:nvPr/>
        </p:nvPicPr>
        <p:blipFill>
          <a:blip r:embed="rId10"/>
          <a:stretch>
            <a:fillRect/>
          </a:stretch>
        </p:blipFill>
        <p:spPr>
          <a:xfrm>
            <a:off x="732968" y="2651199"/>
            <a:ext cx="317021" cy="358372"/>
          </a:xfrm>
          <a:prstGeom prst="rect">
            <a:avLst/>
          </a:prstGeom>
        </p:spPr>
      </p:pic>
      <p:sp>
        <p:nvSpPr>
          <p:cNvPr id="27" name="TextBox 26">
            <a:extLst>
              <a:ext uri="{FF2B5EF4-FFF2-40B4-BE49-F238E27FC236}">
                <a16:creationId xmlns:a16="http://schemas.microsoft.com/office/drawing/2014/main" id="{709BD5E8-BCB5-4524-A8C0-9F93F3B9A41F}"/>
              </a:ext>
            </a:extLst>
          </p:cNvPr>
          <p:cNvSpPr txBox="1"/>
          <p:nvPr/>
        </p:nvSpPr>
        <p:spPr>
          <a:xfrm>
            <a:off x="1008175" y="2672704"/>
            <a:ext cx="1835842" cy="276999"/>
          </a:xfrm>
          <a:prstGeom prst="rect">
            <a:avLst/>
          </a:prstGeom>
          <a:noFill/>
        </p:spPr>
        <p:txBody>
          <a:bodyPr wrap="square" rtlCol="0">
            <a:spAutoFit/>
          </a:bodyPr>
          <a:lstStyle/>
          <a:p>
            <a:r>
              <a:rPr lang="en-AU" sz="1200" dirty="0">
                <a:solidFill>
                  <a:srgbClr val="182958"/>
                </a:solidFill>
                <a:latin typeface="Gotham" panose="02000604030000020004" pitchFamily="50" charset="0"/>
              </a:rPr>
              <a:t>Coffee Conversation</a:t>
            </a:r>
          </a:p>
        </p:txBody>
      </p:sp>
    </p:spTree>
    <p:extLst>
      <p:ext uri="{BB962C8B-B14F-4D97-AF65-F5344CB8AC3E}">
        <p14:creationId xmlns:p14="http://schemas.microsoft.com/office/powerpoint/2010/main" val="940532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691"/>
        <p:cNvGrpSpPr/>
        <p:nvPr/>
      </p:nvGrpSpPr>
      <p:grpSpPr>
        <a:xfrm>
          <a:off x="0" y="0"/>
          <a:ext cx="0" cy="0"/>
          <a:chOff x="0" y="0"/>
          <a:chExt cx="0" cy="0"/>
        </a:xfrm>
      </p:grpSpPr>
      <p:pic>
        <p:nvPicPr>
          <p:cNvPr id="26" name="Picture 25">
            <a:extLst>
              <a:ext uri="{FF2B5EF4-FFF2-40B4-BE49-F238E27FC236}">
                <a16:creationId xmlns:a16="http://schemas.microsoft.com/office/drawing/2014/main" id="{540A3B9E-F034-47AF-A346-3C0F56787FA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5069" y="355683"/>
            <a:ext cx="2738673" cy="1902033"/>
          </a:xfrm>
          <a:prstGeom prst="rect">
            <a:avLst/>
          </a:prstGeom>
        </p:spPr>
      </p:pic>
      <p:sp>
        <p:nvSpPr>
          <p:cNvPr id="697" name="Shape 697"/>
          <p:cNvSpPr txBox="1"/>
          <p:nvPr/>
        </p:nvSpPr>
        <p:spPr>
          <a:xfrm>
            <a:off x="2681842" y="4136189"/>
            <a:ext cx="3347029" cy="461665"/>
          </a:xfrm>
          <a:prstGeom prst="rect">
            <a:avLst/>
          </a:prstGeom>
          <a:noFill/>
          <a:ln>
            <a:noFill/>
          </a:ln>
        </p:spPr>
        <p:txBody>
          <a:bodyPr wrap="square" lIns="91425" tIns="45700" rIns="91425" bIns="45700" anchor="t" anchorCtr="0">
            <a:noAutofit/>
          </a:bodyPr>
          <a:lstStyle/>
          <a:p>
            <a:pPr marL="0" marR="0" lvl="0" indent="0" algn="ctr" rtl="0">
              <a:spcBef>
                <a:spcPts val="0"/>
              </a:spcBef>
              <a:buSzPct val="25000"/>
              <a:buNone/>
            </a:pPr>
            <a:endParaRPr lang="en" sz="2400" b="1" dirty="0">
              <a:solidFill>
                <a:srgbClr val="3F3F3F"/>
              </a:solidFill>
              <a:latin typeface="Arial"/>
              <a:ea typeface="Arial"/>
              <a:cs typeface="Arial"/>
              <a:sym typeface="Arial"/>
            </a:endParaRPr>
          </a:p>
        </p:txBody>
      </p:sp>
      <p:pic>
        <p:nvPicPr>
          <p:cNvPr id="6" name="Picture 5">
            <a:extLst>
              <a:ext uri="{FF2B5EF4-FFF2-40B4-BE49-F238E27FC236}">
                <a16:creationId xmlns:a16="http://schemas.microsoft.com/office/drawing/2014/main" id="{2793A13C-DBBD-4678-B073-408717E27CC7}"/>
              </a:ext>
            </a:extLst>
          </p:cNvPr>
          <p:cNvPicPr>
            <a:picLocks noChangeAspect="1"/>
          </p:cNvPicPr>
          <p:nvPr/>
        </p:nvPicPr>
        <p:blipFill>
          <a:blip r:embed="rId4"/>
          <a:stretch>
            <a:fillRect/>
          </a:stretch>
        </p:blipFill>
        <p:spPr>
          <a:xfrm>
            <a:off x="175070" y="2807738"/>
            <a:ext cx="2738672" cy="1774351"/>
          </a:xfrm>
          <a:prstGeom prst="rect">
            <a:avLst/>
          </a:prstGeom>
        </p:spPr>
      </p:pic>
      <p:pic>
        <p:nvPicPr>
          <p:cNvPr id="17" name="Content Placeholder 4">
            <a:extLst>
              <a:ext uri="{FF2B5EF4-FFF2-40B4-BE49-F238E27FC236}">
                <a16:creationId xmlns:a16="http://schemas.microsoft.com/office/drawing/2014/main" id="{5E567748-6F2D-4F26-A979-981685F9701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371250" y="832056"/>
            <a:ext cx="4297923" cy="2984944"/>
          </a:xfrm>
          <a:prstGeom prst="rect">
            <a:avLst/>
          </a:prstGeom>
        </p:spPr>
      </p:pic>
      <p:sp>
        <p:nvSpPr>
          <p:cNvPr id="23" name="Shape 698"/>
          <p:cNvSpPr txBox="1">
            <a:spLocks/>
          </p:cNvSpPr>
          <p:nvPr/>
        </p:nvSpPr>
        <p:spPr>
          <a:xfrm>
            <a:off x="175069" y="704772"/>
            <a:ext cx="8721600" cy="601800"/>
          </a:xfrm>
          <a:prstGeom prst="rect">
            <a:avLst/>
          </a:prstGeom>
          <a:noFill/>
          <a:ln>
            <a:noFill/>
          </a:ln>
        </p:spPr>
        <p:txBody>
          <a:bodyPr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3600" b="0" i="0" u="none" strike="noStrike" cap="none">
                <a:solidFill>
                  <a:srgbClr val="000000"/>
                </a:solidFill>
                <a:latin typeface="Arial"/>
                <a:ea typeface="Arial"/>
                <a:cs typeface="Arial"/>
                <a:sym typeface="Arial"/>
              </a:defRPr>
            </a:lvl1pPr>
            <a:lvl2pPr lvl="1" rtl="0">
              <a:spcBef>
                <a:spcPts val="0"/>
              </a:spcBef>
              <a:buNone/>
              <a:defRPr/>
            </a:lvl2pPr>
            <a:lvl3pPr lvl="2" rtl="0">
              <a:spcBef>
                <a:spcPts val="0"/>
              </a:spcBef>
              <a:buNone/>
              <a:defRPr/>
            </a:lvl3pPr>
            <a:lvl4pPr lvl="3" rtl="0">
              <a:spcBef>
                <a:spcPts val="0"/>
              </a:spcBef>
              <a:buNone/>
              <a:defRPr/>
            </a:lvl4pPr>
            <a:lvl5pPr lvl="4" rtl="0">
              <a:spcBef>
                <a:spcPts val="0"/>
              </a:spcBef>
              <a:buNone/>
              <a:defRPr/>
            </a:lvl5pPr>
            <a:lvl6pPr lvl="5" rtl="0">
              <a:spcBef>
                <a:spcPts val="0"/>
              </a:spcBef>
              <a:buNone/>
              <a:defRPr/>
            </a:lvl6pPr>
            <a:lvl7pPr lvl="6" rtl="0">
              <a:spcBef>
                <a:spcPts val="0"/>
              </a:spcBef>
              <a:buNone/>
              <a:defRPr/>
            </a:lvl7pPr>
            <a:lvl8pPr lvl="7" rtl="0">
              <a:spcBef>
                <a:spcPts val="0"/>
              </a:spcBef>
              <a:buNone/>
              <a:defRPr/>
            </a:lvl8pPr>
            <a:lvl9pPr lvl="8" rtl="0">
              <a:spcBef>
                <a:spcPts val="0"/>
              </a:spcBef>
              <a:buNone/>
              <a:defRPr/>
            </a:lvl9pPr>
          </a:lstStyle>
          <a:p>
            <a:pPr algn="ctr">
              <a:buClr>
                <a:srgbClr val="F2A40D"/>
              </a:buClr>
              <a:buSzPct val="25000"/>
            </a:pPr>
            <a:r>
              <a:rPr lang="en-US" sz="4000" b="1" dirty="0">
                <a:solidFill>
                  <a:srgbClr val="E54632"/>
                </a:solidFill>
              </a:rPr>
              <a:t>Activities </a:t>
            </a:r>
          </a:p>
          <a:p>
            <a:pPr algn="ctr">
              <a:buClr>
                <a:srgbClr val="F2A40D"/>
              </a:buClr>
              <a:buSzPct val="25000"/>
            </a:pPr>
            <a:r>
              <a:rPr lang="en-US" sz="2800" b="1" dirty="0">
                <a:solidFill>
                  <a:srgbClr val="E54632"/>
                </a:solidFill>
              </a:rPr>
              <a:t>&amp;</a:t>
            </a:r>
            <a:r>
              <a:rPr lang="en" sz="2800" b="1" dirty="0">
                <a:solidFill>
                  <a:srgbClr val="595959"/>
                </a:solidFill>
              </a:rPr>
              <a:t> </a:t>
            </a:r>
          </a:p>
          <a:p>
            <a:pPr algn="ctr">
              <a:buClr>
                <a:srgbClr val="F2A40D"/>
              </a:buClr>
              <a:buSzPct val="25000"/>
            </a:pPr>
            <a:r>
              <a:rPr lang="en-AU" sz="4000" b="1" dirty="0">
                <a:solidFill>
                  <a:srgbClr val="595959"/>
                </a:solidFill>
              </a:rPr>
              <a:t>S</a:t>
            </a:r>
            <a:r>
              <a:rPr lang="en-US" sz="4000" b="1" dirty="0" err="1">
                <a:solidFill>
                  <a:srgbClr val="595959"/>
                </a:solidFill>
              </a:rPr>
              <a:t>ocial</a:t>
            </a:r>
            <a:r>
              <a:rPr lang="en-US" sz="4000" b="1" dirty="0">
                <a:solidFill>
                  <a:srgbClr val="595959"/>
                </a:solidFill>
              </a:rPr>
              <a:t> Events</a:t>
            </a:r>
            <a:endParaRPr lang="en" sz="4000" dirty="0">
              <a:solidFill>
                <a:schemeClr val="hlink"/>
              </a:solidFill>
            </a:endParaRPr>
          </a:p>
        </p:txBody>
      </p:sp>
      <p:pic>
        <p:nvPicPr>
          <p:cNvPr id="4" name="Picture 3">
            <a:extLst>
              <a:ext uri="{FF2B5EF4-FFF2-40B4-BE49-F238E27FC236}">
                <a16:creationId xmlns:a16="http://schemas.microsoft.com/office/drawing/2014/main" id="{5774F062-902A-4C8E-9A97-4F2CE1408729}"/>
              </a:ext>
            </a:extLst>
          </p:cNvPr>
          <p:cNvPicPr>
            <a:picLocks noChangeAspect="1"/>
          </p:cNvPicPr>
          <p:nvPr/>
        </p:nvPicPr>
        <p:blipFill>
          <a:blip r:embed="rId6"/>
          <a:stretch>
            <a:fillRect/>
          </a:stretch>
        </p:blipFill>
        <p:spPr>
          <a:xfrm>
            <a:off x="5796971" y="2788763"/>
            <a:ext cx="3219910" cy="1760461"/>
          </a:xfrm>
          <a:prstGeom prst="rect">
            <a:avLst/>
          </a:prstGeom>
        </p:spPr>
      </p:pic>
      <p:sp>
        <p:nvSpPr>
          <p:cNvPr id="27" name="Shape 697"/>
          <p:cNvSpPr txBox="1"/>
          <p:nvPr/>
        </p:nvSpPr>
        <p:spPr>
          <a:xfrm>
            <a:off x="-975779" y="2257716"/>
            <a:ext cx="3347029" cy="461665"/>
          </a:xfrm>
          <a:prstGeom prst="rect">
            <a:avLst/>
          </a:prstGeom>
          <a:noFill/>
          <a:ln>
            <a:noFill/>
          </a:ln>
        </p:spPr>
        <p:txBody>
          <a:bodyPr wrap="square" lIns="91425" tIns="45700" rIns="91425" bIns="45700" anchor="t" anchorCtr="0">
            <a:noAutofit/>
          </a:bodyPr>
          <a:lstStyle/>
          <a:p>
            <a:pPr marL="0" marR="0" lvl="0" indent="0" algn="r" rtl="0">
              <a:spcBef>
                <a:spcPts val="0"/>
              </a:spcBef>
              <a:buSzPct val="25000"/>
              <a:buNone/>
            </a:pPr>
            <a:r>
              <a:rPr lang="en" sz="2800" b="1" dirty="0">
                <a:solidFill>
                  <a:srgbClr val="3F3F3F"/>
                </a:solidFill>
                <a:sym typeface="Arial"/>
              </a:rPr>
              <a:t>Surf Camps</a:t>
            </a:r>
          </a:p>
        </p:txBody>
      </p:sp>
      <p:sp>
        <p:nvSpPr>
          <p:cNvPr id="2" name="Rectangle 1">
            <a:extLst>
              <a:ext uri="{FF2B5EF4-FFF2-40B4-BE49-F238E27FC236}">
                <a16:creationId xmlns:a16="http://schemas.microsoft.com/office/drawing/2014/main" id="{924BB20B-F6D6-4AC1-80C2-AA6EAF4F67DF}"/>
              </a:ext>
            </a:extLst>
          </p:cNvPr>
          <p:cNvSpPr/>
          <p:nvPr/>
        </p:nvSpPr>
        <p:spPr>
          <a:xfrm>
            <a:off x="6601716" y="1642163"/>
            <a:ext cx="2542284" cy="1077218"/>
          </a:xfrm>
          <a:prstGeom prst="rect">
            <a:avLst/>
          </a:prstGeom>
        </p:spPr>
        <p:txBody>
          <a:bodyPr wrap="square">
            <a:spAutoFit/>
          </a:bodyPr>
          <a:lstStyle/>
          <a:p>
            <a:pPr lvl="0" algn="ctr">
              <a:buSzPct val="25000"/>
            </a:pPr>
            <a:r>
              <a:rPr lang="en" sz="3200" b="1" dirty="0">
                <a:solidFill>
                  <a:srgbClr val="3F3F3F"/>
                </a:solidFill>
              </a:rPr>
              <a:t>Day Excursions</a:t>
            </a:r>
          </a:p>
        </p:txBody>
      </p:sp>
    </p:spTree>
    <p:extLst>
      <p:ext uri="{BB962C8B-B14F-4D97-AF65-F5344CB8AC3E}">
        <p14:creationId xmlns:p14="http://schemas.microsoft.com/office/powerpoint/2010/main" val="423810274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313"/>
        <p:cNvGrpSpPr/>
        <p:nvPr/>
      </p:nvGrpSpPr>
      <p:grpSpPr>
        <a:xfrm>
          <a:off x="0" y="0"/>
          <a:ext cx="0" cy="0"/>
          <a:chOff x="0" y="0"/>
          <a:chExt cx="0" cy="0"/>
        </a:xfrm>
      </p:grpSpPr>
      <p:sp>
        <p:nvSpPr>
          <p:cNvPr id="314" name="Shape 314"/>
          <p:cNvSpPr txBox="1">
            <a:spLocks noGrp="1"/>
          </p:cNvSpPr>
          <p:nvPr>
            <p:ph type="title"/>
          </p:nvPr>
        </p:nvSpPr>
        <p:spPr>
          <a:xfrm>
            <a:off x="336800" y="0"/>
            <a:ext cx="8807400" cy="884400"/>
          </a:xfrm>
          <a:prstGeom prst="rect">
            <a:avLst/>
          </a:prstGeom>
          <a:noFill/>
          <a:ln>
            <a:noFill/>
          </a:ln>
        </p:spPr>
        <p:txBody>
          <a:bodyPr wrap="square" lIns="91425" tIns="45700" rIns="91425" bIns="45700" anchor="ctr" anchorCtr="0">
            <a:noAutofit/>
          </a:bodyPr>
          <a:lstStyle/>
          <a:p>
            <a:pPr marL="0" marR="0" lvl="0" indent="0" algn="l" rtl="0">
              <a:spcBef>
                <a:spcPts val="0"/>
              </a:spcBef>
              <a:buClr>
                <a:srgbClr val="E54632"/>
              </a:buClr>
              <a:buSzPct val="25000"/>
              <a:buFont typeface="Arial"/>
              <a:buNone/>
            </a:pPr>
            <a:r>
              <a:rPr lang="en-US" sz="3600" b="1" i="0" u="none" strike="noStrike" cap="none">
                <a:solidFill>
                  <a:srgbClr val="E54632"/>
                </a:solidFill>
                <a:latin typeface="Arial"/>
                <a:ea typeface="Arial"/>
                <a:cs typeface="Arial"/>
                <a:sym typeface="Arial"/>
              </a:rPr>
              <a:t>Connect </a:t>
            </a:r>
            <a:r>
              <a:rPr lang="en-US">
                <a:solidFill>
                  <a:srgbClr val="595959"/>
                </a:solidFill>
              </a:rPr>
              <a:t>with </a:t>
            </a:r>
            <a:r>
              <a:rPr lang="en-US" sz="3600" b="1" i="0" u="none" strike="noStrike" cap="none">
                <a:solidFill>
                  <a:srgbClr val="595959"/>
                </a:solidFill>
                <a:latin typeface="Arial"/>
                <a:ea typeface="Arial"/>
                <a:cs typeface="Arial"/>
                <a:sym typeface="Arial"/>
              </a:rPr>
              <a:t>us </a:t>
            </a:r>
            <a:endParaRPr lang="en" sz="3600" b="1" i="0" u="none" strike="noStrike" cap="none">
              <a:solidFill>
                <a:srgbClr val="595959"/>
              </a:solidFill>
              <a:latin typeface="Arial"/>
              <a:ea typeface="Arial"/>
              <a:cs typeface="Arial"/>
              <a:sym typeface="Arial"/>
            </a:endParaRPr>
          </a:p>
        </p:txBody>
      </p:sp>
      <p:grpSp>
        <p:nvGrpSpPr>
          <p:cNvPr id="315" name="Shape 315"/>
          <p:cNvGrpSpPr/>
          <p:nvPr/>
        </p:nvGrpSpPr>
        <p:grpSpPr>
          <a:xfrm>
            <a:off x="3329678" y="1624515"/>
            <a:ext cx="2503720" cy="2448000"/>
            <a:chOff x="4300408" y="1545005"/>
            <a:chExt cx="2503720" cy="2448000"/>
          </a:xfrm>
        </p:grpSpPr>
        <p:sp>
          <p:nvSpPr>
            <p:cNvPr id="316" name="Shape 316"/>
            <p:cNvSpPr/>
            <p:nvPr/>
          </p:nvSpPr>
          <p:spPr>
            <a:xfrm>
              <a:off x="4300408" y="1567807"/>
              <a:ext cx="1080000" cy="1080000"/>
            </a:xfrm>
            <a:prstGeom prst="rect">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318" name="Shape 318"/>
            <p:cNvSpPr/>
            <p:nvPr/>
          </p:nvSpPr>
          <p:spPr>
            <a:xfrm>
              <a:off x="5724128" y="1563638"/>
              <a:ext cx="1080000" cy="1080000"/>
            </a:xfrm>
            <a:prstGeom prst="rect">
              <a:avLst/>
            </a:prstGeom>
            <a:solidFill>
              <a:srgbClr val="595959"/>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319" name="Shape 319"/>
            <p:cNvSpPr/>
            <p:nvPr/>
          </p:nvSpPr>
          <p:spPr>
            <a:xfrm>
              <a:off x="4300408" y="2894372"/>
              <a:ext cx="1080000" cy="1080000"/>
            </a:xfrm>
            <a:prstGeom prst="rect">
              <a:avLst/>
            </a:prstGeom>
            <a:solidFill>
              <a:srgbClr val="595959"/>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321" name="Shape 321"/>
            <p:cNvSpPr/>
            <p:nvPr/>
          </p:nvSpPr>
          <p:spPr>
            <a:xfrm>
              <a:off x="5724128" y="2894372"/>
              <a:ext cx="1080000" cy="1080000"/>
            </a:xfrm>
            <a:prstGeom prst="rect">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322" name="Shape 322"/>
            <p:cNvSpPr/>
            <p:nvPr/>
          </p:nvSpPr>
          <p:spPr>
            <a:xfrm>
              <a:off x="4300408" y="2741286"/>
              <a:ext cx="2503720" cy="45719"/>
            </a:xfrm>
            <a:prstGeom prst="rect">
              <a:avLst/>
            </a:prstGeom>
            <a:solidFill>
              <a:srgbClr val="D8D8D8"/>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324" name="Shape 324"/>
            <p:cNvSpPr/>
            <p:nvPr/>
          </p:nvSpPr>
          <p:spPr>
            <a:xfrm rot="5400000">
              <a:off x="4320048" y="2751005"/>
              <a:ext cx="2448000" cy="36000"/>
            </a:xfrm>
            <a:prstGeom prst="rect">
              <a:avLst/>
            </a:prstGeom>
            <a:solidFill>
              <a:srgbClr val="D8D8D8"/>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grpSp>
      <p:sp>
        <p:nvSpPr>
          <p:cNvPr id="333" name="Shape 333"/>
          <p:cNvSpPr txBox="1"/>
          <p:nvPr/>
        </p:nvSpPr>
        <p:spPr>
          <a:xfrm>
            <a:off x="6323608" y="2078580"/>
            <a:ext cx="1931191" cy="276999"/>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600" b="1">
                <a:solidFill>
                  <a:srgbClr val="3F3F3F"/>
                </a:solidFill>
                <a:latin typeface="Arial"/>
                <a:ea typeface="Arial"/>
                <a:cs typeface="Arial"/>
                <a:sym typeface="Arial"/>
              </a:rPr>
              <a:t>INSTAGRAM</a:t>
            </a:r>
            <a:endParaRPr lang="en" sz="1600" b="1">
              <a:solidFill>
                <a:srgbClr val="3F3F3F"/>
              </a:solidFill>
              <a:latin typeface="Arial"/>
              <a:ea typeface="Arial"/>
              <a:cs typeface="Arial"/>
              <a:sym typeface="Arial"/>
            </a:endParaRPr>
          </a:p>
        </p:txBody>
      </p:sp>
      <p:sp>
        <p:nvSpPr>
          <p:cNvPr id="339" name="Shape 339"/>
          <p:cNvSpPr txBox="1"/>
          <p:nvPr/>
        </p:nvSpPr>
        <p:spPr>
          <a:xfrm>
            <a:off x="6323607" y="3409311"/>
            <a:ext cx="1931191" cy="276999"/>
          </a:xfrm>
          <a:prstGeom prst="rect">
            <a:avLst/>
          </a:prstGeom>
          <a:noFill/>
          <a:ln>
            <a:noFill/>
          </a:ln>
        </p:spPr>
        <p:txBody>
          <a:bodyPr wrap="square" lIns="91425" tIns="45700" rIns="91425" bIns="45700" anchor="t" anchorCtr="0">
            <a:noAutofit/>
          </a:bodyPr>
          <a:lstStyle/>
          <a:p>
            <a:pPr lvl="0">
              <a:buSzPct val="25000"/>
            </a:pPr>
            <a:r>
              <a:rPr lang="en-US" sz="1600" b="1">
                <a:solidFill>
                  <a:srgbClr val="E54632"/>
                </a:solidFill>
              </a:rPr>
              <a:t>GOOGLE PLUS</a:t>
            </a:r>
            <a:endParaRPr lang="en" sz="1600" b="1">
              <a:solidFill>
                <a:srgbClr val="3F3F3F"/>
              </a:solidFill>
              <a:sym typeface="Arial"/>
            </a:endParaRPr>
          </a:p>
        </p:txBody>
      </p:sp>
      <p:sp>
        <p:nvSpPr>
          <p:cNvPr id="342" name="Shape 342"/>
          <p:cNvSpPr txBox="1"/>
          <p:nvPr/>
        </p:nvSpPr>
        <p:spPr>
          <a:xfrm>
            <a:off x="891835" y="2089463"/>
            <a:ext cx="1931191" cy="276999"/>
          </a:xfrm>
          <a:prstGeom prst="rect">
            <a:avLst/>
          </a:prstGeom>
          <a:noFill/>
          <a:ln>
            <a:noFill/>
          </a:ln>
        </p:spPr>
        <p:txBody>
          <a:bodyPr wrap="square" lIns="91425" tIns="45700" rIns="91425" bIns="45700" anchor="t" anchorCtr="0">
            <a:noAutofit/>
          </a:bodyPr>
          <a:lstStyle/>
          <a:p>
            <a:pPr marL="0" marR="0" lvl="0" indent="0" algn="r" rtl="0">
              <a:spcBef>
                <a:spcPts val="0"/>
              </a:spcBef>
              <a:buSzPct val="25000"/>
              <a:buNone/>
            </a:pPr>
            <a:r>
              <a:rPr lang="en-US" sz="1600" b="1">
                <a:solidFill>
                  <a:srgbClr val="E54632"/>
                </a:solidFill>
                <a:latin typeface="Arial"/>
                <a:ea typeface="Arial"/>
                <a:cs typeface="Arial"/>
                <a:sym typeface="Arial"/>
              </a:rPr>
              <a:t>FACEBOOK</a:t>
            </a:r>
            <a:endParaRPr lang="en" sz="1600" b="1">
              <a:solidFill>
                <a:srgbClr val="E54632"/>
              </a:solidFill>
              <a:latin typeface="Arial"/>
              <a:ea typeface="Arial"/>
              <a:cs typeface="Arial"/>
              <a:sym typeface="Arial"/>
            </a:endParaRPr>
          </a:p>
        </p:txBody>
      </p:sp>
      <p:sp>
        <p:nvSpPr>
          <p:cNvPr id="348" name="Shape 348"/>
          <p:cNvSpPr txBox="1"/>
          <p:nvPr/>
        </p:nvSpPr>
        <p:spPr>
          <a:xfrm>
            <a:off x="895489" y="3337059"/>
            <a:ext cx="1931191" cy="276999"/>
          </a:xfrm>
          <a:prstGeom prst="rect">
            <a:avLst/>
          </a:prstGeom>
          <a:noFill/>
          <a:ln>
            <a:noFill/>
          </a:ln>
        </p:spPr>
        <p:txBody>
          <a:bodyPr wrap="square" lIns="91425" tIns="45700" rIns="91425" bIns="45700" anchor="t" anchorCtr="0">
            <a:noAutofit/>
          </a:bodyPr>
          <a:lstStyle/>
          <a:p>
            <a:pPr algn="r">
              <a:buSzPct val="25000"/>
            </a:pPr>
            <a:r>
              <a:rPr lang="en-US" sz="1600" b="1">
                <a:solidFill>
                  <a:srgbClr val="3F3F3F"/>
                </a:solidFill>
              </a:rPr>
              <a:t>YOUTUBE</a:t>
            </a:r>
            <a:endParaRPr lang="en" sz="1600" b="1">
              <a:solidFill>
                <a:srgbClr val="E54632"/>
              </a:solidFill>
              <a:sym typeface="Arial"/>
            </a:endParaRPr>
          </a:p>
        </p:txBody>
      </p:sp>
      <p:pic>
        <p:nvPicPr>
          <p:cNvPr id="26" name="Picture 25">
            <a:extLst>
              <a:ext uri="{FF2B5EF4-FFF2-40B4-BE49-F238E27FC236}">
                <a16:creationId xmlns:a16="http://schemas.microsoft.com/office/drawing/2014/main" id="{6BAA2D0E-57B6-4031-8DB2-ADCF0E43D41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52942" y="1781647"/>
            <a:ext cx="833470" cy="833470"/>
          </a:xfrm>
          <a:prstGeom prst="rect">
            <a:avLst/>
          </a:prstGeom>
        </p:spPr>
      </p:pic>
      <p:pic>
        <p:nvPicPr>
          <p:cNvPr id="27" name="Picture 26">
            <a:extLst>
              <a:ext uri="{FF2B5EF4-FFF2-40B4-BE49-F238E27FC236}">
                <a16:creationId xmlns:a16="http://schemas.microsoft.com/office/drawing/2014/main" id="{95AD88E6-F0B2-4D32-ABA2-EAC61A57F58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64182" y="1758101"/>
            <a:ext cx="858432" cy="858432"/>
          </a:xfrm>
          <a:prstGeom prst="rect">
            <a:avLst/>
          </a:prstGeom>
        </p:spPr>
      </p:pic>
      <p:pic>
        <p:nvPicPr>
          <p:cNvPr id="28" name="Picture 27">
            <a:extLst>
              <a:ext uri="{FF2B5EF4-FFF2-40B4-BE49-F238E27FC236}">
                <a16:creationId xmlns:a16="http://schemas.microsoft.com/office/drawing/2014/main" id="{733B18E0-1BD6-4FF9-97F5-2798DB16E359}"/>
              </a:ext>
            </a:extLst>
          </p:cNvPr>
          <p:cNvPicPr>
            <a:picLocks noChangeAspect="1"/>
          </p:cNvPicPr>
          <p:nvPr/>
        </p:nvPicPr>
        <p:blipFill>
          <a:blip r:embed="rId5" cstate="print">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3399529" y="3297804"/>
            <a:ext cx="940296" cy="405870"/>
          </a:xfrm>
          <a:prstGeom prst="rect">
            <a:avLst/>
          </a:prstGeom>
        </p:spPr>
      </p:pic>
      <p:pic>
        <p:nvPicPr>
          <p:cNvPr id="29" name="Picture 28">
            <a:extLst>
              <a:ext uri="{FF2B5EF4-FFF2-40B4-BE49-F238E27FC236}">
                <a16:creationId xmlns:a16="http://schemas.microsoft.com/office/drawing/2014/main" id="{FCCAC533-F667-4589-A3B2-18443F266647}"/>
              </a:ext>
            </a:extLst>
          </p:cNvPr>
          <p:cNvPicPr>
            <a:picLocks noChangeAspect="1"/>
          </p:cNvPicPr>
          <p:nvPr/>
        </p:nvPicPr>
        <p:blipFill>
          <a:blip r:embed="rId7" cstate="print">
            <a:extLst>
              <a:ext uri="{BEBA8EAE-BF5A-486C-A8C5-ECC9F3942E4B}">
                <a14:imgProps xmlns:a14="http://schemas.microsoft.com/office/drawing/2010/main">
                  <a14:imgLayer r:embed="rId8">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073118" y="3144767"/>
            <a:ext cx="649496" cy="649496"/>
          </a:xfrm>
          <a:prstGeom prst="rect">
            <a:avLst/>
          </a:prstGeom>
        </p:spPr>
      </p:pic>
    </p:spTree>
    <p:extLst>
      <p:ext uri="{BB962C8B-B14F-4D97-AF65-F5344CB8AC3E}">
        <p14:creationId xmlns:p14="http://schemas.microsoft.com/office/powerpoint/2010/main" val="66858059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758"/>
        <p:cNvGrpSpPr/>
        <p:nvPr/>
      </p:nvGrpSpPr>
      <p:grpSpPr>
        <a:xfrm>
          <a:off x="0" y="0"/>
          <a:ext cx="0" cy="0"/>
          <a:chOff x="0" y="0"/>
          <a:chExt cx="0" cy="0"/>
        </a:xfrm>
      </p:grpSpPr>
      <p:sp>
        <p:nvSpPr>
          <p:cNvPr id="760" name="Shape 760"/>
          <p:cNvSpPr/>
          <p:nvPr/>
        </p:nvSpPr>
        <p:spPr>
          <a:xfrm>
            <a:off x="515698" y="436261"/>
            <a:ext cx="4056301" cy="2088232"/>
          </a:xfrm>
          <a:prstGeom prst="roundRect">
            <a:avLst>
              <a:gd name="adj" fmla="val 16667"/>
            </a:avLst>
          </a:prstGeom>
          <a:solidFill>
            <a:srgbClr val="3F3F3F">
              <a:alpha val="69803"/>
            </a:srgbClr>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761" name="Shape 761"/>
          <p:cNvSpPr txBox="1"/>
          <p:nvPr/>
        </p:nvSpPr>
        <p:spPr>
          <a:xfrm>
            <a:off x="755073" y="419776"/>
            <a:ext cx="3657600" cy="1506006"/>
          </a:xfrm>
          <a:prstGeom prst="rect">
            <a:avLst/>
          </a:prstGeom>
          <a:noFill/>
          <a:ln>
            <a:noFill/>
          </a:ln>
        </p:spPr>
        <p:txBody>
          <a:bodyPr wrap="square" lIns="91425" tIns="45700" rIns="91425" bIns="45700" anchor="t" anchorCtr="0">
            <a:noAutofit/>
          </a:bodyPr>
          <a:lstStyle/>
          <a:p>
            <a:pPr marL="0" marR="0" lvl="0" indent="0" algn="ctr" rtl="0">
              <a:spcBef>
                <a:spcPts val="0"/>
              </a:spcBef>
              <a:buSzPct val="25000"/>
              <a:buNone/>
            </a:pPr>
            <a:r>
              <a:rPr lang="en-AU" sz="2000" b="1" dirty="0">
                <a:solidFill>
                  <a:schemeClr val="lt1"/>
                </a:solidFill>
              </a:rPr>
              <a:t>We</a:t>
            </a:r>
            <a:r>
              <a:rPr lang="en" sz="2000" b="1" dirty="0">
                <a:solidFill>
                  <a:schemeClr val="lt1"/>
                </a:solidFill>
                <a:latin typeface="Arial"/>
                <a:ea typeface="Arial"/>
                <a:cs typeface="Arial"/>
                <a:sym typeface="Arial"/>
              </a:rPr>
              <a:t> welcome you once again and hope you enjoy your study </a:t>
            </a:r>
            <a:r>
              <a:rPr lang="en-US" sz="2000" b="1" dirty="0">
                <a:solidFill>
                  <a:schemeClr val="lt1"/>
                </a:solidFill>
                <a:latin typeface="Arial"/>
                <a:ea typeface="Arial"/>
                <a:cs typeface="Arial"/>
                <a:sym typeface="Arial"/>
              </a:rPr>
              <a:t>and have a wonderful experience at</a:t>
            </a:r>
            <a:r>
              <a:rPr lang="en-AU" sz="2000" b="1" dirty="0">
                <a:solidFill>
                  <a:schemeClr val="lt1"/>
                </a:solidFill>
              </a:rPr>
              <a:t> EGI.</a:t>
            </a:r>
            <a:endParaRPr lang="en" sz="2000" b="1" dirty="0">
              <a:solidFill>
                <a:schemeClr val="lt1"/>
              </a:solidFill>
              <a:latin typeface="Arial"/>
              <a:ea typeface="Arial"/>
              <a:cs typeface="Arial"/>
              <a:sym typeface="Arial"/>
            </a:endParaRPr>
          </a:p>
        </p:txBody>
      </p:sp>
      <p:grpSp>
        <p:nvGrpSpPr>
          <p:cNvPr id="762" name="Shape 762"/>
          <p:cNvGrpSpPr/>
          <p:nvPr/>
        </p:nvGrpSpPr>
        <p:grpSpPr>
          <a:xfrm>
            <a:off x="-192456" y="1817071"/>
            <a:ext cx="7493445" cy="2306488"/>
            <a:chOff x="-192456" y="1832973"/>
            <a:chExt cx="7493445" cy="2306488"/>
          </a:xfrm>
        </p:grpSpPr>
        <p:sp>
          <p:nvSpPr>
            <p:cNvPr id="763" name="Shape 763"/>
            <p:cNvSpPr txBox="1"/>
            <p:nvPr/>
          </p:nvSpPr>
          <p:spPr>
            <a:xfrm>
              <a:off x="-192456" y="1832973"/>
              <a:ext cx="5472608" cy="542078"/>
            </a:xfrm>
            <a:prstGeom prst="rect">
              <a:avLst/>
            </a:prstGeom>
            <a:noFill/>
            <a:ln>
              <a:noFill/>
            </a:ln>
          </p:spPr>
          <p:txBody>
            <a:bodyPr wrap="square" lIns="91425" tIns="45700" rIns="91425" bIns="45700" anchor="ctr" anchorCtr="0">
              <a:noAutofit/>
            </a:bodyPr>
            <a:lstStyle/>
            <a:p>
              <a:pPr marL="0" marR="0" lvl="0" indent="0" algn="ctr" rtl="0">
                <a:spcBef>
                  <a:spcPts val="0"/>
                </a:spcBef>
                <a:buClr>
                  <a:schemeClr val="lt1"/>
                </a:buClr>
                <a:buSzPct val="25000"/>
                <a:buFont typeface="Arial"/>
                <a:buNone/>
              </a:pPr>
              <a:r>
                <a:rPr lang="en" sz="3600" b="1">
                  <a:solidFill>
                    <a:schemeClr val="lt1"/>
                  </a:solidFill>
                  <a:latin typeface="Arial"/>
                  <a:ea typeface="Arial"/>
                  <a:cs typeface="Arial"/>
                  <a:sym typeface="Arial"/>
                </a:rPr>
                <a:t>Thank you</a:t>
              </a:r>
            </a:p>
          </p:txBody>
        </p:sp>
        <p:sp>
          <p:nvSpPr>
            <p:cNvPr id="764" name="Shape 764"/>
            <p:cNvSpPr txBox="1"/>
            <p:nvPr/>
          </p:nvSpPr>
          <p:spPr>
            <a:xfrm>
              <a:off x="1828381" y="3862774"/>
              <a:ext cx="5472608" cy="276687"/>
            </a:xfrm>
            <a:prstGeom prst="rect">
              <a:avLst/>
            </a:prstGeom>
            <a:noFill/>
            <a:ln>
              <a:noFill/>
            </a:ln>
          </p:spPr>
          <p:txBody>
            <a:bodyPr wrap="square" lIns="91425" tIns="45700" rIns="91425" bIns="45700" anchor="t" anchorCtr="0">
              <a:noAutofit/>
            </a:bodyPr>
            <a:lstStyle/>
            <a:p>
              <a:pPr marL="0" marR="0" lvl="0" indent="0" algn="ctr" rtl="0">
                <a:spcBef>
                  <a:spcPts val="0"/>
                </a:spcBef>
                <a:buClr>
                  <a:schemeClr val="lt1"/>
                </a:buClr>
                <a:buSzPct val="25000"/>
                <a:buFont typeface="Arial"/>
                <a:buNone/>
              </a:pPr>
              <a:endParaRPr lang="en" sz="1400">
                <a:solidFill>
                  <a:schemeClr val="lt1"/>
                </a:solidFill>
                <a:latin typeface="Arial"/>
                <a:ea typeface="Arial"/>
                <a:cs typeface="Arial"/>
                <a:sym typeface="Arial"/>
              </a:endParaRPr>
            </a:p>
          </p:txBody>
        </p:sp>
      </p:grpSp>
      <p:sp>
        <p:nvSpPr>
          <p:cNvPr id="8" name="TextBox 7">
            <a:extLst>
              <a:ext uri="{FF2B5EF4-FFF2-40B4-BE49-F238E27FC236}">
                <a16:creationId xmlns:a16="http://schemas.microsoft.com/office/drawing/2014/main" id="{FA44BDAE-03AE-41D5-A79F-EE51D1E7C02A}"/>
              </a:ext>
            </a:extLst>
          </p:cNvPr>
          <p:cNvSpPr txBox="1"/>
          <p:nvPr/>
        </p:nvSpPr>
        <p:spPr>
          <a:xfrm rot="875035">
            <a:off x="6788205" y="1586239"/>
            <a:ext cx="1025566" cy="461665"/>
          </a:xfrm>
          <a:prstGeom prst="rect">
            <a:avLst/>
          </a:prstGeom>
          <a:noFill/>
        </p:spPr>
        <p:txBody>
          <a:bodyPr wrap="square" rtlCol="0">
            <a:spAutoFit/>
          </a:bodyPr>
          <a:lstStyle/>
          <a:p>
            <a:r>
              <a:rPr lang="en-AU" sz="1200" b="1" dirty="0">
                <a:solidFill>
                  <a:schemeClr val="bg1"/>
                </a:solidFill>
              </a:rPr>
              <a:t>EGI 2019</a:t>
            </a:r>
          </a:p>
          <a:p>
            <a:r>
              <a:rPr lang="en-AU" sz="1200" b="1" dirty="0">
                <a:solidFill>
                  <a:schemeClr val="bg1"/>
                </a:solidFill>
              </a:rPr>
              <a:t>Orientation</a:t>
            </a:r>
          </a:p>
        </p:txBody>
      </p:sp>
      <p:pic>
        <p:nvPicPr>
          <p:cNvPr id="6" name="Picture 6" descr="A close up of a sign&#10;&#10;Description generated with high confidence">
            <a:extLst>
              <a:ext uri="{FF2B5EF4-FFF2-40B4-BE49-F238E27FC236}">
                <a16:creationId xmlns:a16="http://schemas.microsoft.com/office/drawing/2014/main" id="{02685641-07DE-4201-A44A-57E5F4E40D8C}"/>
              </a:ext>
            </a:extLst>
          </p:cNvPr>
          <p:cNvPicPr>
            <a:picLocks noChangeAspect="1"/>
          </p:cNvPicPr>
          <p:nvPr/>
        </p:nvPicPr>
        <p:blipFill>
          <a:blip r:embed="rId3"/>
          <a:stretch>
            <a:fillRect/>
          </a:stretch>
        </p:blipFill>
        <p:spPr>
          <a:xfrm>
            <a:off x="3133725" y="3209925"/>
            <a:ext cx="2743200" cy="99060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9" name="Shape 183">
            <a:extLst>
              <a:ext uri="{FF2B5EF4-FFF2-40B4-BE49-F238E27FC236}">
                <a16:creationId xmlns:a16="http://schemas.microsoft.com/office/drawing/2014/main" id="{F9CB85CF-92EF-4390-B531-45155428328A}"/>
              </a:ext>
            </a:extLst>
          </p:cNvPr>
          <p:cNvSpPr/>
          <p:nvPr/>
        </p:nvSpPr>
        <p:spPr>
          <a:xfrm rot="-5400000">
            <a:off x="5397179" y="-1042609"/>
            <a:ext cx="1540978" cy="5952665"/>
          </a:xfrm>
          <a:prstGeom prst="round2SameRect">
            <a:avLst>
              <a:gd name="adj1" fmla="val 50000"/>
              <a:gd name="adj2" fmla="val 0"/>
            </a:avLst>
          </a:prstGeom>
          <a:solidFill>
            <a:srgbClr val="E54632">
              <a:alpha val="50000"/>
            </a:srgbClr>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29" name="Shape 183">
            <a:extLst>
              <a:ext uri="{FF2B5EF4-FFF2-40B4-BE49-F238E27FC236}">
                <a16:creationId xmlns:a16="http://schemas.microsoft.com/office/drawing/2014/main" id="{F9CB85CF-92EF-4390-B531-45155428328A}"/>
              </a:ext>
            </a:extLst>
          </p:cNvPr>
          <p:cNvSpPr/>
          <p:nvPr/>
        </p:nvSpPr>
        <p:spPr>
          <a:xfrm rot="-5400000">
            <a:off x="5320979" y="-1271209"/>
            <a:ext cx="1540978" cy="6105066"/>
          </a:xfrm>
          <a:prstGeom prst="round2SameRect">
            <a:avLst>
              <a:gd name="adj1" fmla="val 50000"/>
              <a:gd name="adj2" fmla="val 0"/>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30" name="Shape 184">
            <a:extLst>
              <a:ext uri="{FF2B5EF4-FFF2-40B4-BE49-F238E27FC236}">
                <a16:creationId xmlns:a16="http://schemas.microsoft.com/office/drawing/2014/main" id="{C0D0FF61-1ADC-4DBF-8BC7-2B2E78CD2675}"/>
              </a:ext>
            </a:extLst>
          </p:cNvPr>
          <p:cNvSpPr txBox="1"/>
          <p:nvPr/>
        </p:nvSpPr>
        <p:spPr>
          <a:xfrm>
            <a:off x="3678866" y="1057959"/>
            <a:ext cx="5465134" cy="758007"/>
          </a:xfrm>
          <a:prstGeom prst="rect">
            <a:avLst/>
          </a:prstGeom>
          <a:noFill/>
          <a:ln>
            <a:noFill/>
          </a:ln>
        </p:spPr>
        <p:txBody>
          <a:bodyPr wrap="square" lIns="91425" tIns="45700" rIns="91425" bIns="45700" anchor="ctr" anchorCtr="0">
            <a:noAutofit/>
          </a:bodyPr>
          <a:lstStyle/>
          <a:p>
            <a:pPr marL="0" marR="0" lvl="0" indent="0" algn="r" rtl="0">
              <a:spcBef>
                <a:spcPts val="0"/>
              </a:spcBef>
              <a:buClr>
                <a:schemeClr val="lt1"/>
              </a:buClr>
              <a:buSzPct val="25000"/>
              <a:buFont typeface="Arial"/>
              <a:buNone/>
            </a:pPr>
            <a:r>
              <a:rPr lang="en-US" sz="4400" b="1" dirty="0">
                <a:solidFill>
                  <a:schemeClr val="lt1"/>
                </a:solidFill>
                <a:latin typeface="Arial"/>
                <a:ea typeface="Arial"/>
                <a:cs typeface="Arial"/>
                <a:sym typeface="Arial"/>
              </a:rPr>
              <a:t>SUMIT KHANAL </a:t>
            </a:r>
            <a:endParaRPr lang="en" sz="4400" b="1" dirty="0">
              <a:solidFill>
                <a:schemeClr val="lt1"/>
              </a:solidFill>
              <a:latin typeface="Arial"/>
              <a:ea typeface="Arial"/>
              <a:cs typeface="Arial"/>
              <a:sym typeface="Arial"/>
            </a:endParaRPr>
          </a:p>
        </p:txBody>
      </p:sp>
      <p:sp>
        <p:nvSpPr>
          <p:cNvPr id="31" name="Shape 185">
            <a:extLst>
              <a:ext uri="{FF2B5EF4-FFF2-40B4-BE49-F238E27FC236}">
                <a16:creationId xmlns:a16="http://schemas.microsoft.com/office/drawing/2014/main" id="{1108227A-47DD-4321-AC0E-DB8D6DF6929E}"/>
              </a:ext>
            </a:extLst>
          </p:cNvPr>
          <p:cNvSpPr txBox="1"/>
          <p:nvPr/>
        </p:nvSpPr>
        <p:spPr>
          <a:xfrm>
            <a:off x="4692314" y="1764442"/>
            <a:ext cx="4331369" cy="486329"/>
          </a:xfrm>
          <a:prstGeom prst="rect">
            <a:avLst/>
          </a:prstGeom>
          <a:noFill/>
          <a:ln>
            <a:noFill/>
          </a:ln>
        </p:spPr>
        <p:txBody>
          <a:bodyPr wrap="square" lIns="108000" tIns="45700" rIns="91425" bIns="45700" anchor="ctr" anchorCtr="0">
            <a:noAutofit/>
          </a:bodyPr>
          <a:lstStyle/>
          <a:p>
            <a:pPr>
              <a:buClr>
                <a:schemeClr val="lt1"/>
              </a:buClr>
              <a:buSzPct val="25000"/>
            </a:pPr>
            <a:r>
              <a:rPr lang="en-US" sz="2000" dirty="0">
                <a:solidFill>
                  <a:schemeClr val="lt1"/>
                </a:solidFill>
              </a:rPr>
              <a:t>Director of Studies EGI</a:t>
            </a:r>
            <a:endParaRPr lang="en-US" sz="2000" dirty="0">
              <a:solidFill>
                <a:schemeClr val="lt1"/>
              </a:solidFill>
              <a:latin typeface="Arial"/>
              <a:ea typeface="Arial"/>
              <a:cs typeface="Arial"/>
              <a:sym typeface="Arial"/>
            </a:endParaRPr>
          </a:p>
        </p:txBody>
      </p:sp>
      <p:sp>
        <p:nvSpPr>
          <p:cNvPr id="8" name="Shape 185">
            <a:extLst>
              <a:ext uri="{FF2B5EF4-FFF2-40B4-BE49-F238E27FC236}">
                <a16:creationId xmlns:a16="http://schemas.microsoft.com/office/drawing/2014/main" id="{E18F7506-B01F-4986-931C-433B88B731E3}"/>
              </a:ext>
            </a:extLst>
          </p:cNvPr>
          <p:cNvSpPr txBox="1"/>
          <p:nvPr/>
        </p:nvSpPr>
        <p:spPr>
          <a:xfrm>
            <a:off x="4692314" y="2237245"/>
            <a:ext cx="1953126" cy="333929"/>
          </a:xfrm>
          <a:prstGeom prst="rect">
            <a:avLst/>
          </a:prstGeom>
          <a:noFill/>
          <a:ln>
            <a:noFill/>
          </a:ln>
        </p:spPr>
        <p:txBody>
          <a:bodyPr wrap="square" lIns="108000" tIns="45700" rIns="91425" bIns="45700" anchor="ctr" anchorCtr="0">
            <a:noAutofit/>
          </a:bodyPr>
          <a:lstStyle/>
          <a:p>
            <a:pPr marL="0" marR="0" lvl="0" indent="0" algn="l" rtl="0">
              <a:spcBef>
                <a:spcPts val="0"/>
              </a:spcBef>
              <a:buClr>
                <a:schemeClr val="lt1"/>
              </a:buClr>
              <a:buSzPct val="25000"/>
              <a:buFont typeface="Arial"/>
              <a:buNone/>
            </a:pPr>
            <a:r>
              <a:rPr lang="en-US" sz="1000">
                <a:solidFill>
                  <a:schemeClr val="lt1"/>
                </a:solidFill>
                <a:latin typeface="Arial"/>
                <a:ea typeface="Arial"/>
                <a:cs typeface="Arial"/>
                <a:sym typeface="Arial"/>
              </a:rPr>
              <a:t>sumit.khanal</a:t>
            </a:r>
            <a:r>
              <a:rPr lang="en-US" sz="1000">
                <a:solidFill>
                  <a:schemeClr val="lt1"/>
                </a:solidFill>
              </a:rPr>
              <a:t>@eca.</a:t>
            </a:r>
            <a:r>
              <a:rPr lang="en-US" sz="1000">
                <a:solidFill>
                  <a:schemeClr val="lt1"/>
                </a:solidFill>
                <a:latin typeface="Arial"/>
                <a:ea typeface="Arial"/>
                <a:cs typeface="Arial"/>
                <a:sym typeface="Arial"/>
              </a:rPr>
              <a:t>edu.au</a:t>
            </a:r>
          </a:p>
        </p:txBody>
      </p:sp>
      <p:cxnSp>
        <p:nvCxnSpPr>
          <p:cNvPr id="3" name="Straight Connector 2">
            <a:extLst>
              <a:ext uri="{FF2B5EF4-FFF2-40B4-BE49-F238E27FC236}">
                <a16:creationId xmlns:a16="http://schemas.microsoft.com/office/drawing/2014/main" id="{AA202F10-CFEE-4A72-A8CD-4873AE7D7223}"/>
              </a:ext>
            </a:extLst>
          </p:cNvPr>
          <p:cNvCxnSpPr/>
          <p:nvPr/>
        </p:nvCxnSpPr>
        <p:spPr>
          <a:xfrm>
            <a:off x="4795282" y="1764442"/>
            <a:ext cx="434871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118569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39"/>
        <p:cNvGrpSpPr/>
        <p:nvPr/>
      </p:nvGrpSpPr>
      <p:grpSpPr>
        <a:xfrm>
          <a:off x="0" y="0"/>
          <a:ext cx="0" cy="0"/>
          <a:chOff x="0" y="0"/>
          <a:chExt cx="0" cy="0"/>
        </a:xfrm>
      </p:grpSpPr>
      <p:sp>
        <p:nvSpPr>
          <p:cNvPr id="140" name="Shape 140"/>
          <p:cNvSpPr txBox="1"/>
          <p:nvPr/>
        </p:nvSpPr>
        <p:spPr>
          <a:xfrm>
            <a:off x="3116675" y="1503335"/>
            <a:ext cx="4682620" cy="1512168"/>
          </a:xfrm>
          <a:prstGeom prst="rect">
            <a:avLst/>
          </a:prstGeom>
          <a:noFill/>
          <a:ln>
            <a:noFill/>
          </a:ln>
        </p:spPr>
        <p:txBody>
          <a:bodyPr wrap="square" lIns="91425" tIns="45700" rIns="91425" bIns="45700" anchor="t" anchorCtr="0">
            <a:noAutofit/>
          </a:bodyPr>
          <a:lstStyle/>
          <a:p>
            <a:pPr algn="ctr">
              <a:buSzPct val="25000"/>
            </a:pPr>
            <a:r>
              <a:rPr lang="en-US" dirty="0">
                <a:solidFill>
                  <a:srgbClr val="3F3F3F"/>
                </a:solidFill>
              </a:rPr>
              <a:t>On behalf of our team, I welcome you all and wish you all the best in commencing your education at the Education Centre of Australia Graduate Institute (EGI).</a:t>
            </a:r>
          </a:p>
          <a:p>
            <a:pPr lvl="0" algn="ctr">
              <a:buSzPct val="25000"/>
            </a:pPr>
            <a:endParaRPr lang="en-US" dirty="0">
              <a:solidFill>
                <a:srgbClr val="3F3F3F"/>
              </a:solidFill>
            </a:endParaRPr>
          </a:p>
          <a:p>
            <a:pPr algn="ctr">
              <a:buSzPct val="25000"/>
            </a:pPr>
            <a:r>
              <a:rPr lang="en-US" dirty="0">
                <a:solidFill>
                  <a:srgbClr val="3F3F3F"/>
                </a:solidFill>
              </a:rPr>
              <a:t>We promise that we will all work together to make this an exciting journey for each one of you. You will experience different cultures and make new friends while pursuing your personal and professional goals.</a:t>
            </a:r>
            <a:endParaRPr lang="en" dirty="0">
              <a:solidFill>
                <a:srgbClr val="3F3F3F"/>
              </a:solidFill>
            </a:endParaRPr>
          </a:p>
        </p:txBody>
      </p:sp>
      <p:sp>
        <p:nvSpPr>
          <p:cNvPr id="147" name="Shape 147"/>
          <p:cNvSpPr txBox="1"/>
          <p:nvPr/>
        </p:nvSpPr>
        <p:spPr>
          <a:xfrm>
            <a:off x="1866098" y="3803813"/>
            <a:ext cx="6984776" cy="560209"/>
          </a:xfrm>
          <a:prstGeom prst="rect">
            <a:avLst/>
          </a:prstGeom>
          <a:noFill/>
          <a:ln>
            <a:noFill/>
          </a:ln>
        </p:spPr>
        <p:txBody>
          <a:bodyPr wrap="square" lIns="91425" tIns="45700" rIns="91425" bIns="45700" anchor="t" anchorCtr="0">
            <a:noAutofit/>
          </a:bodyPr>
          <a:lstStyle/>
          <a:p>
            <a:pPr algn="ctr">
              <a:lnSpc>
                <a:spcPct val="150000"/>
              </a:lnSpc>
            </a:pPr>
            <a:r>
              <a:rPr lang="en-AU" sz="2000" b="1" i="1">
                <a:solidFill>
                  <a:schemeClr val="accent5">
                    <a:lumMod val="50000"/>
                  </a:schemeClr>
                </a:solidFill>
                <a:latin typeface="Segoe UI"/>
                <a:cs typeface="Segoe UI"/>
              </a:rPr>
              <a:t>"Anything worth doing, is worth doing well."</a:t>
            </a:r>
          </a:p>
          <a:p>
            <a:pPr algn="r"/>
            <a:r>
              <a:rPr lang="en-AU" i="1">
                <a:solidFill>
                  <a:schemeClr val="accent5">
                    <a:lumMod val="50000"/>
                  </a:schemeClr>
                </a:solidFill>
                <a:latin typeface="Segoe UI"/>
                <a:cs typeface="Segoe UI"/>
              </a:rPr>
              <a:t>Philip Stanhope, 4th Earl of Chesterfield</a:t>
            </a:r>
            <a:endParaRPr lang="en-AU" i="1">
              <a:solidFill>
                <a:schemeClr val="tx1"/>
              </a:solidFill>
            </a:endParaRPr>
          </a:p>
        </p:txBody>
      </p:sp>
      <p:sp>
        <p:nvSpPr>
          <p:cNvPr id="148" name="Shape 148"/>
          <p:cNvSpPr txBox="1">
            <a:spLocks noGrp="1"/>
          </p:cNvSpPr>
          <p:nvPr>
            <p:ph type="title"/>
          </p:nvPr>
        </p:nvSpPr>
        <p:spPr>
          <a:xfrm>
            <a:off x="1820200" y="374550"/>
            <a:ext cx="7323900" cy="662100"/>
          </a:xfrm>
          <a:prstGeom prst="rect">
            <a:avLst/>
          </a:prstGeom>
          <a:solidFill>
            <a:srgbClr val="595959">
              <a:alpha val="32000"/>
            </a:srgbClr>
          </a:solidFill>
        </p:spPr>
        <p:txBody>
          <a:bodyPr wrap="square" lIns="91425" tIns="91425" rIns="91425" bIns="91425" anchor="ctr" anchorCtr="0">
            <a:noAutofit/>
          </a:bodyPr>
          <a:lstStyle/>
          <a:p>
            <a:pPr lvl="0">
              <a:spcBef>
                <a:spcPts val="0"/>
              </a:spcBef>
              <a:buNone/>
            </a:pPr>
            <a:r>
              <a:rPr lang="en-US" sz="3200">
                <a:solidFill>
                  <a:srgbClr val="E54632"/>
                </a:solidFill>
              </a:rPr>
              <a:t>WELCOME…</a:t>
            </a:r>
            <a:endParaRPr lang="en" sz="3200">
              <a:solidFill>
                <a:srgbClr val="E54632"/>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703"/>
        <p:cNvGrpSpPr/>
        <p:nvPr/>
      </p:nvGrpSpPr>
      <p:grpSpPr>
        <a:xfrm>
          <a:off x="0" y="0"/>
          <a:ext cx="0" cy="0"/>
          <a:chOff x="0" y="0"/>
          <a:chExt cx="0" cy="0"/>
        </a:xfrm>
      </p:grpSpPr>
      <p:grpSp>
        <p:nvGrpSpPr>
          <p:cNvPr id="704" name="Shape 704"/>
          <p:cNvGrpSpPr/>
          <p:nvPr/>
        </p:nvGrpSpPr>
        <p:grpSpPr>
          <a:xfrm rot="-1682053">
            <a:off x="1469388" y="1353546"/>
            <a:ext cx="1665869" cy="3558872"/>
            <a:chOff x="1359132" y="345882"/>
            <a:chExt cx="1966239" cy="4200564"/>
          </a:xfrm>
        </p:grpSpPr>
        <p:grpSp>
          <p:nvGrpSpPr>
            <p:cNvPr id="705" name="Shape 705"/>
            <p:cNvGrpSpPr/>
            <p:nvPr/>
          </p:nvGrpSpPr>
          <p:grpSpPr>
            <a:xfrm>
              <a:off x="2073901" y="2186669"/>
              <a:ext cx="501313" cy="2359777"/>
              <a:chOff x="2810055" y="1677194"/>
              <a:chExt cx="535258" cy="2519562"/>
            </a:xfrm>
          </p:grpSpPr>
          <p:sp>
            <p:nvSpPr>
              <p:cNvPr id="706" name="Shape 706"/>
              <p:cNvSpPr/>
              <p:nvPr/>
            </p:nvSpPr>
            <p:spPr>
              <a:xfrm>
                <a:off x="2810675" y="3399597"/>
                <a:ext cx="534638" cy="779141"/>
              </a:xfrm>
              <a:custGeom>
                <a:avLst/>
                <a:gdLst/>
                <a:ahLst/>
                <a:cxnLst/>
                <a:rect l="0" t="0" r="0" b="0"/>
                <a:pathLst>
                  <a:path w="120000" h="120000" extrusionOk="0">
                    <a:moveTo>
                      <a:pt x="0" y="0"/>
                    </a:moveTo>
                    <a:lnTo>
                      <a:pt x="120000" y="0"/>
                    </a:lnTo>
                    <a:lnTo>
                      <a:pt x="120000" y="19312"/>
                    </a:lnTo>
                    <a:lnTo>
                      <a:pt x="119932" y="19312"/>
                    </a:lnTo>
                    <a:lnTo>
                      <a:pt x="59999" y="120000"/>
                    </a:lnTo>
                    <a:lnTo>
                      <a:pt x="67" y="19312"/>
                    </a:lnTo>
                    <a:lnTo>
                      <a:pt x="0" y="19312"/>
                    </a:lnTo>
                    <a:lnTo>
                      <a:pt x="0" y="19199"/>
                    </a:lnTo>
                    <a:close/>
                  </a:path>
                </a:pathLst>
              </a:custGeom>
              <a:gradFill>
                <a:gsLst>
                  <a:gs pos="0">
                    <a:srgbClr val="F9B57C"/>
                  </a:gs>
                  <a:gs pos="100000">
                    <a:srgbClr val="F9B57C"/>
                  </a:gs>
                </a:gsLst>
                <a:lin ang="19799999" scaled="0"/>
              </a:gra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707" name="Shape 707"/>
              <p:cNvSpPr/>
              <p:nvPr/>
            </p:nvSpPr>
            <p:spPr>
              <a:xfrm>
                <a:off x="2984722" y="3392706"/>
                <a:ext cx="180870" cy="787996"/>
              </a:xfrm>
              <a:custGeom>
                <a:avLst/>
                <a:gdLst/>
                <a:ahLst/>
                <a:cxnLst/>
                <a:rect l="0" t="0" r="0" b="0"/>
                <a:pathLst>
                  <a:path w="120000" h="120000" extrusionOk="0">
                    <a:moveTo>
                      <a:pt x="0" y="0"/>
                    </a:moveTo>
                    <a:lnTo>
                      <a:pt x="120000" y="0"/>
                    </a:lnTo>
                    <a:lnTo>
                      <a:pt x="120000" y="14012"/>
                    </a:lnTo>
                    <a:lnTo>
                      <a:pt x="63584" y="119999"/>
                    </a:lnTo>
                    <a:lnTo>
                      <a:pt x="89" y="19095"/>
                    </a:lnTo>
                    <a:lnTo>
                      <a:pt x="0" y="19095"/>
                    </a:lnTo>
                    <a:lnTo>
                      <a:pt x="0" y="18984"/>
                    </a:lnTo>
                    <a:lnTo>
                      <a:pt x="0" y="0"/>
                    </a:lnTo>
                    <a:close/>
                  </a:path>
                </a:pathLst>
              </a:custGeom>
              <a:gradFill>
                <a:gsLst>
                  <a:gs pos="0">
                    <a:srgbClr val="FBC9A0"/>
                  </a:gs>
                  <a:gs pos="100000">
                    <a:srgbClr val="FBC9A0"/>
                  </a:gs>
                </a:gsLst>
                <a:lin ang="19799999" scaled="0"/>
              </a:gra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708" name="Shape 708"/>
              <p:cNvSpPr/>
              <p:nvPr/>
            </p:nvSpPr>
            <p:spPr>
              <a:xfrm>
                <a:off x="2810055" y="3399597"/>
                <a:ext cx="264192" cy="763141"/>
              </a:xfrm>
              <a:custGeom>
                <a:avLst/>
                <a:gdLst/>
                <a:ahLst/>
                <a:cxnLst/>
                <a:rect l="0" t="0" r="0" b="0"/>
                <a:pathLst>
                  <a:path w="120000" h="120000" extrusionOk="0">
                    <a:moveTo>
                      <a:pt x="0" y="0"/>
                    </a:moveTo>
                    <a:lnTo>
                      <a:pt x="80907" y="0"/>
                    </a:lnTo>
                    <a:cubicBezTo>
                      <a:pt x="81040" y="4822"/>
                      <a:pt x="81173" y="9645"/>
                      <a:pt x="81306" y="14468"/>
                    </a:cubicBezTo>
                    <a:lnTo>
                      <a:pt x="120000" y="119999"/>
                    </a:lnTo>
                    <a:lnTo>
                      <a:pt x="91" y="19717"/>
                    </a:lnTo>
                    <a:lnTo>
                      <a:pt x="0" y="19717"/>
                    </a:lnTo>
                    <a:lnTo>
                      <a:pt x="0" y="19602"/>
                    </a:lnTo>
                    <a:lnTo>
                      <a:pt x="0" y="0"/>
                    </a:lnTo>
                    <a:close/>
                  </a:path>
                </a:pathLst>
              </a:custGeom>
              <a:gradFill>
                <a:gsLst>
                  <a:gs pos="0">
                    <a:srgbClr val="FDDEC5"/>
                  </a:gs>
                  <a:gs pos="100000">
                    <a:srgbClr val="FDDEC5"/>
                  </a:gs>
                </a:gsLst>
                <a:lin ang="19799999" scaled="0"/>
              </a:gra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709" name="Shape 709"/>
              <p:cNvSpPr/>
              <p:nvPr/>
            </p:nvSpPr>
            <p:spPr>
              <a:xfrm>
                <a:off x="2811292" y="1677194"/>
                <a:ext cx="177768" cy="1815900"/>
              </a:xfrm>
              <a:custGeom>
                <a:avLst/>
                <a:gdLst/>
                <a:ahLst/>
                <a:cxnLst/>
                <a:rect l="0" t="0" r="0" b="0"/>
                <a:pathLst>
                  <a:path w="120000" h="120000" extrusionOk="0">
                    <a:moveTo>
                      <a:pt x="0" y="0"/>
                    </a:moveTo>
                    <a:lnTo>
                      <a:pt x="120000" y="0"/>
                    </a:lnTo>
                    <a:lnTo>
                      <a:pt x="120000" y="120000"/>
                    </a:lnTo>
                    <a:lnTo>
                      <a:pt x="117741" y="120000"/>
                    </a:lnTo>
                    <a:cubicBezTo>
                      <a:pt x="111637" y="116604"/>
                      <a:pt x="88069" y="114098"/>
                      <a:pt x="59999" y="114098"/>
                    </a:cubicBezTo>
                    <a:cubicBezTo>
                      <a:pt x="31930" y="114098"/>
                      <a:pt x="8362" y="116604"/>
                      <a:pt x="2258" y="120000"/>
                    </a:cubicBezTo>
                    <a:lnTo>
                      <a:pt x="0" y="120000"/>
                    </a:lnTo>
                    <a:close/>
                  </a:path>
                </a:pathLst>
              </a:custGeom>
              <a:gradFill>
                <a:gsLst>
                  <a:gs pos="0">
                    <a:srgbClr val="E54632"/>
                  </a:gs>
                  <a:gs pos="100000">
                    <a:srgbClr val="E54632"/>
                  </a:gs>
                </a:gsLst>
                <a:lin ang="19799999" scaled="0"/>
              </a:gra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710" name="Shape 710"/>
              <p:cNvSpPr/>
              <p:nvPr/>
            </p:nvSpPr>
            <p:spPr>
              <a:xfrm>
                <a:off x="2987824" y="1677195"/>
                <a:ext cx="177768" cy="1815900"/>
              </a:xfrm>
              <a:custGeom>
                <a:avLst/>
                <a:gdLst/>
                <a:ahLst/>
                <a:cxnLst/>
                <a:rect l="0" t="0" r="0" b="0"/>
                <a:pathLst>
                  <a:path w="120000" h="120000" extrusionOk="0">
                    <a:moveTo>
                      <a:pt x="0" y="0"/>
                    </a:moveTo>
                    <a:lnTo>
                      <a:pt x="120000" y="0"/>
                    </a:lnTo>
                    <a:lnTo>
                      <a:pt x="120000" y="120000"/>
                    </a:lnTo>
                    <a:lnTo>
                      <a:pt x="117741" y="120000"/>
                    </a:lnTo>
                    <a:cubicBezTo>
                      <a:pt x="111637" y="116604"/>
                      <a:pt x="88069" y="114098"/>
                      <a:pt x="59999" y="114098"/>
                    </a:cubicBezTo>
                    <a:cubicBezTo>
                      <a:pt x="31930" y="114098"/>
                      <a:pt x="8362" y="116604"/>
                      <a:pt x="2258" y="120000"/>
                    </a:cubicBezTo>
                    <a:lnTo>
                      <a:pt x="0" y="120000"/>
                    </a:lnTo>
                    <a:close/>
                  </a:path>
                </a:pathLst>
              </a:custGeom>
              <a:gradFill>
                <a:gsLst>
                  <a:gs pos="0">
                    <a:srgbClr val="E54632"/>
                  </a:gs>
                  <a:gs pos="100000">
                    <a:srgbClr val="E54632"/>
                  </a:gs>
                </a:gsLst>
                <a:lin ang="19799999" scaled="0"/>
              </a:gra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711" name="Shape 711"/>
              <p:cNvSpPr/>
              <p:nvPr/>
            </p:nvSpPr>
            <p:spPr>
              <a:xfrm>
                <a:off x="3165590" y="1677196"/>
                <a:ext cx="177768" cy="1815899"/>
              </a:xfrm>
              <a:custGeom>
                <a:avLst/>
                <a:gdLst/>
                <a:ahLst/>
                <a:cxnLst/>
                <a:rect l="0" t="0" r="0" b="0"/>
                <a:pathLst>
                  <a:path w="120000" h="120000" extrusionOk="0">
                    <a:moveTo>
                      <a:pt x="0" y="0"/>
                    </a:moveTo>
                    <a:lnTo>
                      <a:pt x="120000" y="0"/>
                    </a:lnTo>
                    <a:lnTo>
                      <a:pt x="120000" y="120000"/>
                    </a:lnTo>
                    <a:lnTo>
                      <a:pt x="117741" y="120000"/>
                    </a:lnTo>
                    <a:cubicBezTo>
                      <a:pt x="111637" y="116604"/>
                      <a:pt x="88069" y="114098"/>
                      <a:pt x="59999" y="114098"/>
                    </a:cubicBezTo>
                    <a:cubicBezTo>
                      <a:pt x="31930" y="114098"/>
                      <a:pt x="8362" y="116604"/>
                      <a:pt x="2258" y="120000"/>
                    </a:cubicBezTo>
                    <a:lnTo>
                      <a:pt x="0" y="120000"/>
                    </a:lnTo>
                    <a:close/>
                  </a:path>
                </a:pathLst>
              </a:cu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712" name="Shape 712"/>
              <p:cNvSpPr/>
              <p:nvPr/>
            </p:nvSpPr>
            <p:spPr>
              <a:xfrm rot="10800000">
                <a:off x="2987823" y="3961239"/>
                <a:ext cx="177768" cy="235517"/>
              </a:xfrm>
              <a:prstGeom prst="triangle">
                <a:avLst>
                  <a:gd name="adj" fmla="val 50000"/>
                </a:avLst>
              </a:prstGeom>
              <a:solidFill>
                <a:srgbClr val="3F3F3F"/>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grpSp>
        <p:grpSp>
          <p:nvGrpSpPr>
            <p:cNvPr id="713" name="Shape 713"/>
            <p:cNvGrpSpPr/>
            <p:nvPr/>
          </p:nvGrpSpPr>
          <p:grpSpPr>
            <a:xfrm>
              <a:off x="1359132" y="345882"/>
              <a:ext cx="1966239" cy="1811155"/>
              <a:chOff x="1888981" y="1110787"/>
              <a:chExt cx="2254374" cy="2076562"/>
            </a:xfrm>
          </p:grpSpPr>
          <p:sp>
            <p:nvSpPr>
              <p:cNvPr id="714" name="Shape 714"/>
              <p:cNvSpPr/>
              <p:nvPr/>
            </p:nvSpPr>
            <p:spPr>
              <a:xfrm rot="8100000">
                <a:off x="2322441" y="1563466"/>
                <a:ext cx="1333455" cy="1333457"/>
              </a:xfrm>
              <a:custGeom>
                <a:avLst/>
                <a:gdLst/>
                <a:ahLst/>
                <a:cxnLst/>
                <a:rect l="0" t="0" r="0" b="0"/>
                <a:pathLst>
                  <a:path w="120000" h="120000" extrusionOk="0">
                    <a:moveTo>
                      <a:pt x="16055" y="103945"/>
                    </a:moveTo>
                    <a:cubicBezTo>
                      <a:pt x="6135" y="94025"/>
                      <a:pt x="0" y="80321"/>
                      <a:pt x="0" y="65184"/>
                    </a:cubicBezTo>
                    <a:cubicBezTo>
                      <a:pt x="0" y="34911"/>
                      <a:pt x="24541" y="10369"/>
                      <a:pt x="54815" y="10369"/>
                    </a:cubicBezTo>
                    <a:lnTo>
                      <a:pt x="73408" y="10369"/>
                    </a:lnTo>
                    <a:lnTo>
                      <a:pt x="83778" y="0"/>
                    </a:lnTo>
                    <a:cubicBezTo>
                      <a:pt x="87945" y="-4167"/>
                      <a:pt x="94702" y="-4167"/>
                      <a:pt x="98870" y="0"/>
                    </a:cubicBezTo>
                    <a:lnTo>
                      <a:pt x="109240" y="10369"/>
                    </a:lnTo>
                    <a:lnTo>
                      <a:pt x="109630" y="10369"/>
                    </a:lnTo>
                    <a:lnTo>
                      <a:pt x="109630" y="10759"/>
                    </a:lnTo>
                    <a:lnTo>
                      <a:pt x="120000" y="21129"/>
                    </a:lnTo>
                    <a:cubicBezTo>
                      <a:pt x="124167" y="25297"/>
                      <a:pt x="124167" y="32054"/>
                      <a:pt x="120000" y="36221"/>
                    </a:cubicBezTo>
                    <a:lnTo>
                      <a:pt x="109630" y="46591"/>
                    </a:lnTo>
                    <a:cubicBezTo>
                      <a:pt x="109630" y="52789"/>
                      <a:pt x="109630" y="58987"/>
                      <a:pt x="109630" y="65184"/>
                    </a:cubicBezTo>
                    <a:cubicBezTo>
                      <a:pt x="109630" y="95458"/>
                      <a:pt x="85088" y="120000"/>
                      <a:pt x="54815" y="120000"/>
                    </a:cubicBezTo>
                    <a:cubicBezTo>
                      <a:pt x="39678" y="120000"/>
                      <a:pt x="25974" y="113864"/>
                      <a:pt x="16055" y="103945"/>
                    </a:cubicBezTo>
                    <a:close/>
                  </a:path>
                </a:pathLst>
              </a:custGeom>
              <a:solidFill>
                <a:schemeClr val="lt1"/>
              </a:solidFill>
              <a:ln w="50800" cap="flat" cmpd="sng">
                <a:solidFill>
                  <a:srgbClr val="E54632"/>
                </a:solidFill>
                <a:prstDash val="solid"/>
                <a:round/>
                <a:headEnd type="none" w="med" len="med"/>
                <a:tailEnd type="none" w="med" len="med"/>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715" name="Shape 715"/>
              <p:cNvSpPr/>
              <p:nvPr/>
            </p:nvSpPr>
            <p:spPr>
              <a:xfrm rot="10800000">
                <a:off x="2751763" y="2230194"/>
                <a:ext cx="457200" cy="783671"/>
              </a:xfrm>
              <a:prstGeom prst="trapezoid">
                <a:avLst>
                  <a:gd name="adj" fmla="val 25000"/>
                </a:avLst>
              </a:prstGeom>
              <a:solidFill>
                <a:schemeClr val="lt1"/>
              </a:solidFill>
              <a:ln w="38100" cap="flat" cmpd="sng">
                <a:solidFill>
                  <a:srgbClr val="E54632"/>
                </a:solidFill>
                <a:prstDash val="solid"/>
                <a:round/>
                <a:headEnd type="none" w="med" len="med"/>
                <a:tailEnd type="none" w="med" len="med"/>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716" name="Shape 716"/>
              <p:cNvSpPr/>
              <p:nvPr/>
            </p:nvSpPr>
            <p:spPr>
              <a:xfrm rot="2700000">
                <a:off x="3710962" y="1407964"/>
                <a:ext cx="119821" cy="299553"/>
              </a:xfrm>
              <a:prstGeom prst="roundRect">
                <a:avLst>
                  <a:gd name="adj" fmla="val 50000"/>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dk1"/>
                  </a:solidFill>
                  <a:latin typeface="Arial"/>
                  <a:ea typeface="Arial"/>
                  <a:cs typeface="Arial"/>
                  <a:sym typeface="Arial"/>
                </a:endParaRPr>
              </a:p>
            </p:txBody>
          </p:sp>
          <p:sp>
            <p:nvSpPr>
              <p:cNvPr id="717" name="Shape 717"/>
              <p:cNvSpPr/>
              <p:nvPr/>
            </p:nvSpPr>
            <p:spPr>
              <a:xfrm rot="-2700000" flipH="1">
                <a:off x="2156327" y="1407964"/>
                <a:ext cx="119821" cy="299553"/>
              </a:xfrm>
              <a:prstGeom prst="roundRect">
                <a:avLst>
                  <a:gd name="adj" fmla="val 50000"/>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dk1"/>
                  </a:solidFill>
                  <a:latin typeface="Arial"/>
                  <a:ea typeface="Arial"/>
                  <a:cs typeface="Arial"/>
                  <a:sym typeface="Arial"/>
                </a:endParaRPr>
              </a:p>
            </p:txBody>
          </p:sp>
          <p:sp>
            <p:nvSpPr>
              <p:cNvPr id="718" name="Shape 718"/>
              <p:cNvSpPr/>
              <p:nvPr/>
            </p:nvSpPr>
            <p:spPr>
              <a:xfrm>
                <a:off x="2935970" y="1110787"/>
                <a:ext cx="119821" cy="299553"/>
              </a:xfrm>
              <a:prstGeom prst="roundRect">
                <a:avLst>
                  <a:gd name="adj" fmla="val 50000"/>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dk1"/>
                  </a:solidFill>
                  <a:latin typeface="Arial"/>
                  <a:ea typeface="Arial"/>
                  <a:cs typeface="Arial"/>
                  <a:sym typeface="Arial"/>
                </a:endParaRPr>
              </a:p>
            </p:txBody>
          </p:sp>
          <p:sp>
            <p:nvSpPr>
              <p:cNvPr id="719" name="Shape 719"/>
              <p:cNvSpPr/>
              <p:nvPr/>
            </p:nvSpPr>
            <p:spPr>
              <a:xfrm rot="5400000">
                <a:off x="3933668" y="1996109"/>
                <a:ext cx="119821" cy="299553"/>
              </a:xfrm>
              <a:prstGeom prst="roundRect">
                <a:avLst>
                  <a:gd name="adj" fmla="val 50000"/>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dk1"/>
                  </a:solidFill>
                  <a:latin typeface="Arial"/>
                  <a:ea typeface="Arial"/>
                  <a:cs typeface="Arial"/>
                  <a:sym typeface="Arial"/>
                </a:endParaRPr>
              </a:p>
            </p:txBody>
          </p:sp>
          <p:sp>
            <p:nvSpPr>
              <p:cNvPr id="720" name="Shape 720"/>
              <p:cNvSpPr/>
              <p:nvPr/>
            </p:nvSpPr>
            <p:spPr>
              <a:xfrm rot="-5400000" flipH="1">
                <a:off x="1978847" y="1919902"/>
                <a:ext cx="119821" cy="299553"/>
              </a:xfrm>
              <a:prstGeom prst="roundRect">
                <a:avLst>
                  <a:gd name="adj" fmla="val 50000"/>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dk1"/>
                  </a:solidFill>
                  <a:latin typeface="Arial"/>
                  <a:ea typeface="Arial"/>
                  <a:cs typeface="Arial"/>
                  <a:sym typeface="Arial"/>
                </a:endParaRPr>
              </a:p>
            </p:txBody>
          </p:sp>
          <p:sp>
            <p:nvSpPr>
              <p:cNvPr id="721" name="Shape 721"/>
              <p:cNvSpPr/>
              <p:nvPr/>
            </p:nvSpPr>
            <p:spPr>
              <a:xfrm>
                <a:off x="2692290" y="3074683"/>
                <a:ext cx="612000" cy="112666"/>
              </a:xfrm>
              <a:prstGeom prst="roundRect">
                <a:avLst>
                  <a:gd name="adj" fmla="val 50000"/>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722" name="Shape 722"/>
              <p:cNvSpPr/>
              <p:nvPr/>
            </p:nvSpPr>
            <p:spPr>
              <a:xfrm>
                <a:off x="2833284" y="2139702"/>
                <a:ext cx="71867" cy="179668"/>
              </a:xfrm>
              <a:prstGeom prst="roundRect">
                <a:avLst>
                  <a:gd name="adj" fmla="val 50000"/>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dk1"/>
                  </a:solidFill>
                  <a:latin typeface="Arial"/>
                  <a:ea typeface="Arial"/>
                  <a:cs typeface="Arial"/>
                  <a:sym typeface="Arial"/>
                </a:endParaRPr>
              </a:p>
            </p:txBody>
          </p:sp>
          <p:sp>
            <p:nvSpPr>
              <p:cNvPr id="723" name="Shape 723"/>
              <p:cNvSpPr/>
              <p:nvPr/>
            </p:nvSpPr>
            <p:spPr>
              <a:xfrm>
                <a:off x="2957504" y="2139702"/>
                <a:ext cx="71867" cy="179668"/>
              </a:xfrm>
              <a:prstGeom prst="roundRect">
                <a:avLst>
                  <a:gd name="adj" fmla="val 50000"/>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dk1"/>
                  </a:solidFill>
                  <a:latin typeface="Arial"/>
                  <a:ea typeface="Arial"/>
                  <a:cs typeface="Arial"/>
                  <a:sym typeface="Arial"/>
                </a:endParaRPr>
              </a:p>
            </p:txBody>
          </p:sp>
          <p:sp>
            <p:nvSpPr>
              <p:cNvPr id="724" name="Shape 724"/>
              <p:cNvSpPr/>
              <p:nvPr/>
            </p:nvSpPr>
            <p:spPr>
              <a:xfrm>
                <a:off x="3081724" y="2139702"/>
                <a:ext cx="71867" cy="179668"/>
              </a:xfrm>
              <a:prstGeom prst="roundRect">
                <a:avLst>
                  <a:gd name="adj" fmla="val 50000"/>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dk1"/>
                  </a:solidFill>
                  <a:latin typeface="Arial"/>
                  <a:ea typeface="Arial"/>
                  <a:cs typeface="Arial"/>
                  <a:sym typeface="Arial"/>
                </a:endParaRPr>
              </a:p>
            </p:txBody>
          </p:sp>
        </p:grpSp>
      </p:grpSp>
      <p:sp>
        <p:nvSpPr>
          <p:cNvPr id="725" name="Shape 725"/>
          <p:cNvSpPr/>
          <p:nvPr/>
        </p:nvSpPr>
        <p:spPr>
          <a:xfrm>
            <a:off x="-15861" y="2530131"/>
            <a:ext cx="3091680" cy="1938501"/>
          </a:xfrm>
          <a:custGeom>
            <a:avLst/>
            <a:gdLst/>
            <a:ahLst/>
            <a:cxnLst/>
            <a:rect l="0" t="0" r="0" b="0"/>
            <a:pathLst>
              <a:path w="120000" h="120000" extrusionOk="0">
                <a:moveTo>
                  <a:pt x="89304" y="7536"/>
                </a:moveTo>
                <a:lnTo>
                  <a:pt x="110292" y="31093"/>
                </a:lnTo>
                <a:cubicBezTo>
                  <a:pt x="113176" y="40581"/>
                  <a:pt x="115883" y="51309"/>
                  <a:pt x="117464" y="59304"/>
                </a:cubicBezTo>
                <a:cubicBezTo>
                  <a:pt x="118163" y="66898"/>
                  <a:pt x="119322" y="72532"/>
                  <a:pt x="119776" y="79066"/>
                </a:cubicBezTo>
                <a:cubicBezTo>
                  <a:pt x="120389" y="84557"/>
                  <a:pt x="119724" y="91657"/>
                  <a:pt x="117981" y="95992"/>
                </a:cubicBezTo>
                <a:cubicBezTo>
                  <a:pt x="116340" y="91954"/>
                  <a:pt x="114828" y="84584"/>
                  <a:pt x="109337" y="70220"/>
                </a:cubicBezTo>
                <a:cubicBezTo>
                  <a:pt x="104706" y="55447"/>
                  <a:pt x="94223" y="24561"/>
                  <a:pt x="89304" y="7536"/>
                </a:cubicBezTo>
                <a:close/>
                <a:moveTo>
                  <a:pt x="56020" y="0"/>
                </a:moveTo>
                <a:cubicBezTo>
                  <a:pt x="60030" y="10229"/>
                  <a:pt x="68101" y="10987"/>
                  <a:pt x="71216" y="13537"/>
                </a:cubicBezTo>
                <a:cubicBezTo>
                  <a:pt x="71592" y="18900"/>
                  <a:pt x="76056" y="26669"/>
                  <a:pt x="77539" y="30654"/>
                </a:cubicBezTo>
                <a:cubicBezTo>
                  <a:pt x="79459" y="36074"/>
                  <a:pt x="80407" y="39510"/>
                  <a:pt x="81965" y="44335"/>
                </a:cubicBezTo>
                <a:cubicBezTo>
                  <a:pt x="79298" y="45222"/>
                  <a:pt x="77407" y="47223"/>
                  <a:pt x="77502" y="50542"/>
                </a:cubicBezTo>
                <a:cubicBezTo>
                  <a:pt x="78270" y="64372"/>
                  <a:pt x="104556" y="66821"/>
                  <a:pt x="113543" y="84253"/>
                </a:cubicBezTo>
                <a:cubicBezTo>
                  <a:pt x="117924" y="90447"/>
                  <a:pt x="115440" y="100191"/>
                  <a:pt x="111917" y="100984"/>
                </a:cubicBezTo>
                <a:cubicBezTo>
                  <a:pt x="106949" y="100839"/>
                  <a:pt x="105417" y="98410"/>
                  <a:pt x="99094" y="97401"/>
                </a:cubicBezTo>
                <a:cubicBezTo>
                  <a:pt x="96926" y="108610"/>
                  <a:pt x="94737" y="116281"/>
                  <a:pt x="91967" y="120000"/>
                </a:cubicBezTo>
                <a:cubicBezTo>
                  <a:pt x="89196" y="119534"/>
                  <a:pt x="84449" y="111629"/>
                  <a:pt x="86175" y="96087"/>
                </a:cubicBezTo>
                <a:cubicBezTo>
                  <a:pt x="82739" y="102103"/>
                  <a:pt x="77116" y="113707"/>
                  <a:pt x="72230" y="116331"/>
                </a:cubicBezTo>
                <a:cubicBezTo>
                  <a:pt x="68436" y="111865"/>
                  <a:pt x="67525" y="103413"/>
                  <a:pt x="68475" y="97170"/>
                </a:cubicBezTo>
                <a:cubicBezTo>
                  <a:pt x="65453" y="100528"/>
                  <a:pt x="61303" y="104378"/>
                  <a:pt x="57178" y="104998"/>
                </a:cubicBezTo>
                <a:cubicBezTo>
                  <a:pt x="52571" y="94193"/>
                  <a:pt x="55823" y="86414"/>
                  <a:pt x="58804" y="80795"/>
                </a:cubicBezTo>
                <a:cubicBezTo>
                  <a:pt x="45977" y="85117"/>
                  <a:pt x="38299" y="81227"/>
                  <a:pt x="27640" y="76905"/>
                </a:cubicBezTo>
                <a:cubicBezTo>
                  <a:pt x="19420" y="74744"/>
                  <a:pt x="11742" y="66533"/>
                  <a:pt x="0" y="66965"/>
                </a:cubicBezTo>
                <a:lnTo>
                  <a:pt x="542" y="11212"/>
                </a:lnTo>
                <a:cubicBezTo>
                  <a:pt x="30011" y="15534"/>
                  <a:pt x="47045" y="1905"/>
                  <a:pt x="56020" y="0"/>
                </a:cubicBezTo>
                <a:close/>
              </a:path>
            </a:pathLst>
          </a:custGeom>
          <a:gradFill>
            <a:gsLst>
              <a:gs pos="0">
                <a:srgbClr val="595959"/>
              </a:gs>
              <a:gs pos="0">
                <a:srgbClr val="595959"/>
              </a:gs>
              <a:gs pos="100000">
                <a:srgbClr val="595959">
                  <a:alpha val="59000"/>
                </a:srgbClr>
              </a:gs>
              <a:gs pos="81000">
                <a:srgbClr val="595959"/>
              </a:gs>
              <a:gs pos="91000">
                <a:srgbClr val="595959">
                  <a:alpha val="83000"/>
                </a:srgbClr>
              </a:gs>
            </a:gsLst>
            <a:lin ang="19799999" scaled="0"/>
          </a:gra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726" name="Shape 726"/>
          <p:cNvSpPr/>
          <p:nvPr/>
        </p:nvSpPr>
        <p:spPr>
          <a:xfrm>
            <a:off x="4164238" y="1496664"/>
            <a:ext cx="576064" cy="576064"/>
          </a:xfrm>
          <a:prstGeom prst="ellipse">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rgbClr val="32AEB8"/>
              </a:solidFill>
              <a:latin typeface="Arial"/>
              <a:ea typeface="Arial"/>
              <a:cs typeface="Arial"/>
              <a:sym typeface="Arial"/>
            </a:endParaRPr>
          </a:p>
        </p:txBody>
      </p:sp>
      <p:sp>
        <p:nvSpPr>
          <p:cNvPr id="727" name="Shape 727"/>
          <p:cNvSpPr/>
          <p:nvPr/>
        </p:nvSpPr>
        <p:spPr>
          <a:xfrm>
            <a:off x="4164238" y="2262705"/>
            <a:ext cx="576064" cy="576064"/>
          </a:xfrm>
          <a:prstGeom prst="ellipse">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rgbClr val="32AEB8"/>
              </a:solidFill>
              <a:latin typeface="Arial"/>
              <a:ea typeface="Arial"/>
              <a:cs typeface="Arial"/>
              <a:sym typeface="Arial"/>
            </a:endParaRPr>
          </a:p>
        </p:txBody>
      </p:sp>
      <p:sp>
        <p:nvSpPr>
          <p:cNvPr id="728" name="Shape 728"/>
          <p:cNvSpPr/>
          <p:nvPr/>
        </p:nvSpPr>
        <p:spPr>
          <a:xfrm>
            <a:off x="4164238" y="3104324"/>
            <a:ext cx="576064" cy="576064"/>
          </a:xfrm>
          <a:prstGeom prst="ellipse">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rgbClr val="32AEB8"/>
              </a:solidFill>
              <a:latin typeface="Arial"/>
              <a:ea typeface="Arial"/>
              <a:cs typeface="Arial"/>
              <a:sym typeface="Arial"/>
            </a:endParaRPr>
          </a:p>
        </p:txBody>
      </p:sp>
      <p:sp>
        <p:nvSpPr>
          <p:cNvPr id="738" name="Shape 738"/>
          <p:cNvSpPr txBox="1"/>
          <p:nvPr/>
        </p:nvSpPr>
        <p:spPr>
          <a:xfrm>
            <a:off x="4146903" y="1569424"/>
            <a:ext cx="642872" cy="461665"/>
          </a:xfrm>
          <a:prstGeom prst="rect">
            <a:avLst/>
          </a:prstGeom>
          <a:noFill/>
          <a:ln>
            <a:noFill/>
          </a:ln>
        </p:spPr>
        <p:txBody>
          <a:bodyPr wrap="square" lIns="91425" tIns="45700" rIns="91425" bIns="45700" anchor="t" anchorCtr="0">
            <a:noAutofit/>
          </a:bodyPr>
          <a:lstStyle/>
          <a:p>
            <a:pPr marL="0" marR="0" lvl="0" indent="0" algn="ctr" rtl="0">
              <a:spcBef>
                <a:spcPts val="0"/>
              </a:spcBef>
              <a:buSzPct val="25000"/>
              <a:buNone/>
            </a:pPr>
            <a:r>
              <a:rPr lang="en" sz="2400" b="1">
                <a:solidFill>
                  <a:schemeClr val="lt1"/>
                </a:solidFill>
                <a:latin typeface="Arial"/>
                <a:ea typeface="Arial"/>
                <a:cs typeface="Arial"/>
                <a:sym typeface="Arial"/>
              </a:rPr>
              <a:t>01</a:t>
            </a:r>
          </a:p>
        </p:txBody>
      </p:sp>
      <p:sp>
        <p:nvSpPr>
          <p:cNvPr id="739" name="Shape 739"/>
          <p:cNvSpPr txBox="1"/>
          <p:nvPr/>
        </p:nvSpPr>
        <p:spPr>
          <a:xfrm>
            <a:off x="4130834" y="2319905"/>
            <a:ext cx="642872" cy="461665"/>
          </a:xfrm>
          <a:prstGeom prst="rect">
            <a:avLst/>
          </a:prstGeom>
          <a:noFill/>
          <a:ln>
            <a:noFill/>
          </a:ln>
        </p:spPr>
        <p:txBody>
          <a:bodyPr wrap="square" lIns="91425" tIns="45700" rIns="91425" bIns="45700" anchor="t" anchorCtr="0">
            <a:noAutofit/>
          </a:bodyPr>
          <a:lstStyle/>
          <a:p>
            <a:pPr marL="0" marR="0" lvl="0" indent="0" algn="ctr" rtl="0">
              <a:spcBef>
                <a:spcPts val="0"/>
              </a:spcBef>
              <a:buSzPct val="25000"/>
              <a:buNone/>
            </a:pPr>
            <a:r>
              <a:rPr lang="en" sz="2400" b="1">
                <a:solidFill>
                  <a:schemeClr val="lt1"/>
                </a:solidFill>
                <a:latin typeface="Arial"/>
                <a:ea typeface="Arial"/>
                <a:cs typeface="Arial"/>
                <a:sym typeface="Arial"/>
              </a:rPr>
              <a:t>02</a:t>
            </a:r>
          </a:p>
        </p:txBody>
      </p:sp>
      <p:sp>
        <p:nvSpPr>
          <p:cNvPr id="740" name="Shape 740"/>
          <p:cNvSpPr txBox="1"/>
          <p:nvPr/>
        </p:nvSpPr>
        <p:spPr>
          <a:xfrm>
            <a:off x="4130834" y="3132744"/>
            <a:ext cx="642872" cy="461665"/>
          </a:xfrm>
          <a:prstGeom prst="rect">
            <a:avLst/>
          </a:prstGeom>
          <a:noFill/>
          <a:ln>
            <a:noFill/>
          </a:ln>
        </p:spPr>
        <p:txBody>
          <a:bodyPr wrap="square" lIns="91425" tIns="45700" rIns="91425" bIns="45700" anchor="t" anchorCtr="0">
            <a:noAutofit/>
          </a:bodyPr>
          <a:lstStyle/>
          <a:p>
            <a:pPr marL="0" marR="0" lvl="0" indent="0" algn="ctr" rtl="0">
              <a:spcBef>
                <a:spcPts val="0"/>
              </a:spcBef>
              <a:buSzPct val="25000"/>
              <a:buNone/>
            </a:pPr>
            <a:r>
              <a:rPr lang="en" sz="2400" b="1">
                <a:solidFill>
                  <a:schemeClr val="lt1"/>
                </a:solidFill>
                <a:latin typeface="Arial"/>
                <a:ea typeface="Arial"/>
                <a:cs typeface="Arial"/>
                <a:sym typeface="Arial"/>
              </a:rPr>
              <a:t>03</a:t>
            </a:r>
          </a:p>
        </p:txBody>
      </p:sp>
      <p:sp>
        <p:nvSpPr>
          <p:cNvPr id="744" name="Shape 744"/>
          <p:cNvSpPr/>
          <p:nvPr/>
        </p:nvSpPr>
        <p:spPr>
          <a:xfrm>
            <a:off x="4180147" y="3860364"/>
            <a:ext cx="576064" cy="576064"/>
          </a:xfrm>
          <a:prstGeom prst="ellipse">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rgbClr val="32AEB8"/>
              </a:solidFill>
              <a:latin typeface="Arial"/>
              <a:ea typeface="Arial"/>
              <a:cs typeface="Arial"/>
              <a:sym typeface="Arial"/>
            </a:endParaRPr>
          </a:p>
        </p:txBody>
      </p:sp>
      <p:sp>
        <p:nvSpPr>
          <p:cNvPr id="745" name="Shape 745"/>
          <p:cNvSpPr txBox="1"/>
          <p:nvPr/>
        </p:nvSpPr>
        <p:spPr>
          <a:xfrm>
            <a:off x="4146903" y="3901609"/>
            <a:ext cx="642872" cy="461665"/>
          </a:xfrm>
          <a:prstGeom prst="rect">
            <a:avLst/>
          </a:prstGeom>
          <a:noFill/>
          <a:ln>
            <a:noFill/>
          </a:ln>
        </p:spPr>
        <p:txBody>
          <a:bodyPr wrap="square" lIns="91425" tIns="45700" rIns="91425" bIns="45700" anchor="t" anchorCtr="0">
            <a:noAutofit/>
          </a:bodyPr>
          <a:lstStyle/>
          <a:p>
            <a:pPr marL="0" marR="0" lvl="0" indent="0" algn="ctr" rtl="0">
              <a:spcBef>
                <a:spcPts val="0"/>
              </a:spcBef>
              <a:buSzPct val="25000"/>
              <a:buNone/>
            </a:pPr>
            <a:r>
              <a:rPr lang="en" sz="2400" b="1">
                <a:solidFill>
                  <a:schemeClr val="lt1"/>
                </a:solidFill>
                <a:latin typeface="Arial"/>
                <a:ea typeface="Arial"/>
                <a:cs typeface="Arial"/>
                <a:sym typeface="Arial"/>
              </a:rPr>
              <a:t>04</a:t>
            </a:r>
          </a:p>
        </p:txBody>
      </p:sp>
      <p:sp>
        <p:nvSpPr>
          <p:cNvPr id="746" name="Shape 746"/>
          <p:cNvSpPr txBox="1">
            <a:spLocks noGrp="1"/>
          </p:cNvSpPr>
          <p:nvPr>
            <p:ph type="title"/>
          </p:nvPr>
        </p:nvSpPr>
        <p:spPr>
          <a:xfrm>
            <a:off x="14325" y="143325"/>
            <a:ext cx="9144000" cy="601800"/>
          </a:xfrm>
          <a:prstGeom prst="rect">
            <a:avLst/>
          </a:prstGeom>
        </p:spPr>
        <p:txBody>
          <a:bodyPr wrap="square" lIns="91425" tIns="91425" rIns="91425" bIns="91425" anchor="ctr" anchorCtr="0">
            <a:noAutofit/>
          </a:bodyPr>
          <a:lstStyle/>
          <a:p>
            <a:pPr lvl="0">
              <a:buClr>
                <a:schemeClr val="dk1"/>
              </a:buClr>
              <a:buSzPct val="25000"/>
            </a:pPr>
            <a:r>
              <a:rPr lang="en-AU" sz="4000" b="1">
                <a:solidFill>
                  <a:srgbClr val="E54632"/>
                </a:solidFill>
              </a:rPr>
              <a:t>Hints for </a:t>
            </a:r>
            <a:r>
              <a:rPr lang="en-US" sz="4000" b="1">
                <a:solidFill>
                  <a:srgbClr val="595959"/>
                </a:solidFill>
              </a:rPr>
              <a:t>Success</a:t>
            </a:r>
            <a:endParaRPr lang="en" sz="4000">
              <a:solidFill>
                <a:schemeClr val="dk1"/>
              </a:solidFill>
            </a:endParaRPr>
          </a:p>
        </p:txBody>
      </p:sp>
      <p:sp>
        <p:nvSpPr>
          <p:cNvPr id="2" name="Subtitle 1"/>
          <p:cNvSpPr>
            <a:spLocks noGrp="1"/>
          </p:cNvSpPr>
          <p:nvPr>
            <p:ph type="subTitle" idx="1"/>
          </p:nvPr>
        </p:nvSpPr>
        <p:spPr/>
        <p:txBody>
          <a:bodyPr/>
          <a:lstStyle/>
          <a:p>
            <a:r>
              <a:rPr lang="en-AU" sz="1800" b="1" i="1">
                <a:solidFill>
                  <a:schemeClr val="accent5">
                    <a:lumMod val="50000"/>
                  </a:schemeClr>
                </a:solidFill>
                <a:latin typeface="Segoe UI"/>
                <a:cs typeface="Segoe UI"/>
              </a:rPr>
              <a:t>Preserve your culture but</a:t>
            </a:r>
            <a:r>
              <a:rPr lang="en-AU" sz="1800" b="1" i="1">
                <a:solidFill>
                  <a:srgbClr val="215968"/>
                </a:solidFill>
                <a:latin typeface="Segoe UI"/>
                <a:cs typeface="Segoe UI"/>
              </a:rPr>
              <a:t>....</a:t>
            </a:r>
            <a:endParaRPr lang="en-AU" sz="1800" b="1"/>
          </a:p>
        </p:txBody>
      </p:sp>
      <p:sp>
        <p:nvSpPr>
          <p:cNvPr id="3" name="TextBox 2">
            <a:extLst>
              <a:ext uri="{FF2B5EF4-FFF2-40B4-BE49-F238E27FC236}">
                <a16:creationId xmlns:a16="http://schemas.microsoft.com/office/drawing/2014/main" id="{EEEE9813-6927-426F-8337-08CE4389F468}"/>
              </a:ext>
            </a:extLst>
          </p:cNvPr>
          <p:cNvSpPr txBox="1"/>
          <p:nvPr/>
        </p:nvSpPr>
        <p:spPr>
          <a:xfrm>
            <a:off x="4928379" y="1644905"/>
            <a:ext cx="4159711" cy="307777"/>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b="1">
                <a:solidFill>
                  <a:srgbClr val="595959"/>
                </a:solidFill>
              </a:rPr>
              <a:t>English comprehension is the key to success.</a:t>
            </a:r>
          </a:p>
        </p:txBody>
      </p:sp>
      <p:sp>
        <p:nvSpPr>
          <p:cNvPr id="4" name="TextBox 3">
            <a:extLst>
              <a:ext uri="{FF2B5EF4-FFF2-40B4-BE49-F238E27FC236}">
                <a16:creationId xmlns:a16="http://schemas.microsoft.com/office/drawing/2014/main" id="{493083EE-BF83-4EEF-9F83-7E4244FFA1E8}"/>
              </a:ext>
            </a:extLst>
          </p:cNvPr>
          <p:cNvSpPr txBox="1"/>
          <p:nvPr/>
        </p:nvSpPr>
        <p:spPr>
          <a:xfrm>
            <a:off x="4767032" y="2395386"/>
            <a:ext cx="3716593" cy="307777"/>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b="1">
                <a:solidFill>
                  <a:srgbClr val="595959"/>
                </a:solidFill>
              </a:rPr>
              <a:t>Only speak English in the classroom</a:t>
            </a:r>
            <a:endParaRPr lang="en-US">
              <a:solidFill>
                <a:srgbClr val="595959"/>
              </a:solidFill>
            </a:endParaRPr>
          </a:p>
        </p:txBody>
      </p:sp>
      <p:sp>
        <p:nvSpPr>
          <p:cNvPr id="5" name="TextBox 4">
            <a:extLst>
              <a:ext uri="{FF2B5EF4-FFF2-40B4-BE49-F238E27FC236}">
                <a16:creationId xmlns:a16="http://schemas.microsoft.com/office/drawing/2014/main" id="{13B13443-91A5-4C27-809F-80A82AF5A9AD}"/>
              </a:ext>
            </a:extLst>
          </p:cNvPr>
          <p:cNvSpPr txBox="1"/>
          <p:nvPr/>
        </p:nvSpPr>
        <p:spPr>
          <a:xfrm>
            <a:off x="5036209" y="3132744"/>
            <a:ext cx="3908323" cy="523220"/>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a:solidFill>
                  <a:srgbClr val="595959"/>
                </a:solidFill>
              </a:rPr>
              <a:t>Read English newspapers, news, movies, television and magazines</a:t>
            </a:r>
          </a:p>
        </p:txBody>
      </p:sp>
      <p:sp>
        <p:nvSpPr>
          <p:cNvPr id="6" name="TextBox 5">
            <a:extLst>
              <a:ext uri="{FF2B5EF4-FFF2-40B4-BE49-F238E27FC236}">
                <a16:creationId xmlns:a16="http://schemas.microsoft.com/office/drawing/2014/main" id="{3F0CCA6C-602D-4908-8CBA-4EA1E7334C8F}"/>
              </a:ext>
            </a:extLst>
          </p:cNvPr>
          <p:cNvSpPr txBox="1"/>
          <p:nvPr/>
        </p:nvSpPr>
        <p:spPr>
          <a:xfrm>
            <a:off x="5036209" y="3761430"/>
            <a:ext cx="3687302" cy="738664"/>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dirty="0">
                <a:solidFill>
                  <a:srgbClr val="595959"/>
                </a:solidFill>
              </a:rPr>
              <a:t>Interact with your trainers and fellow students to </a:t>
            </a:r>
            <a:r>
              <a:rPr lang="en-US" b="1" dirty="0" err="1">
                <a:solidFill>
                  <a:srgbClr val="595959"/>
                </a:solidFill>
              </a:rPr>
              <a:t>maximise</a:t>
            </a:r>
            <a:r>
              <a:rPr lang="en-US" b="1" dirty="0">
                <a:solidFill>
                  <a:srgbClr val="595959"/>
                </a:solidFill>
              </a:rPr>
              <a:t> your learning potential</a:t>
            </a:r>
          </a:p>
        </p:txBody>
      </p:sp>
    </p:spTree>
    <p:extLst>
      <p:ext uri="{BB962C8B-B14F-4D97-AF65-F5344CB8AC3E}">
        <p14:creationId xmlns:p14="http://schemas.microsoft.com/office/powerpoint/2010/main" val="40418095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460"/>
        <p:cNvGrpSpPr/>
        <p:nvPr/>
      </p:nvGrpSpPr>
      <p:grpSpPr>
        <a:xfrm>
          <a:off x="0" y="0"/>
          <a:ext cx="0" cy="0"/>
          <a:chOff x="0" y="0"/>
          <a:chExt cx="0" cy="0"/>
        </a:xfrm>
      </p:grpSpPr>
      <p:sp>
        <p:nvSpPr>
          <p:cNvPr id="461" name="Shape 461"/>
          <p:cNvSpPr txBox="1">
            <a:spLocks noGrp="1"/>
          </p:cNvSpPr>
          <p:nvPr>
            <p:ph type="title"/>
          </p:nvPr>
        </p:nvSpPr>
        <p:spPr>
          <a:xfrm>
            <a:off x="336800" y="0"/>
            <a:ext cx="8807400" cy="884400"/>
          </a:xfrm>
          <a:prstGeom prst="rect">
            <a:avLst/>
          </a:prstGeom>
          <a:noFill/>
          <a:ln>
            <a:noFill/>
          </a:ln>
        </p:spPr>
        <p:txBody>
          <a:bodyPr wrap="square" lIns="91425" tIns="45700" rIns="91425" bIns="45700" anchor="ctr" anchorCtr="0">
            <a:noAutofit/>
          </a:bodyPr>
          <a:lstStyle/>
          <a:p>
            <a:pPr marL="0" marR="0" lvl="0" indent="0" algn="l" rtl="0">
              <a:spcBef>
                <a:spcPts val="0"/>
              </a:spcBef>
              <a:buClr>
                <a:srgbClr val="E54632"/>
              </a:buClr>
              <a:buSzPct val="25000"/>
              <a:buFont typeface="Arial"/>
              <a:buNone/>
            </a:pPr>
            <a:r>
              <a:rPr lang="en-US" sz="3600" b="1" i="0" u="none" strike="noStrike" cap="none">
                <a:solidFill>
                  <a:srgbClr val="E54632"/>
                </a:solidFill>
                <a:latin typeface="Arial"/>
                <a:ea typeface="Arial"/>
                <a:cs typeface="Arial"/>
                <a:sym typeface="Arial"/>
              </a:rPr>
              <a:t>Words of</a:t>
            </a:r>
            <a:r>
              <a:rPr lang="en" sz="3600" b="1" i="0" u="none" strike="noStrike" cap="none">
                <a:solidFill>
                  <a:srgbClr val="0DD2D9"/>
                </a:solidFill>
                <a:latin typeface="Arial"/>
                <a:ea typeface="Arial"/>
                <a:cs typeface="Arial"/>
                <a:sym typeface="Arial"/>
              </a:rPr>
              <a:t> </a:t>
            </a:r>
            <a:r>
              <a:rPr lang="en-US" sz="3600" b="1" i="0" u="none" strike="noStrike" cap="none">
                <a:solidFill>
                  <a:srgbClr val="595959"/>
                </a:solidFill>
                <a:latin typeface="Arial"/>
                <a:ea typeface="Arial"/>
                <a:cs typeface="Arial"/>
                <a:sym typeface="Arial"/>
              </a:rPr>
              <a:t>Wisdom</a:t>
            </a:r>
            <a:endParaRPr lang="en" sz="3600" b="1" i="0" u="none" strike="noStrike" cap="none">
              <a:solidFill>
                <a:srgbClr val="595959"/>
              </a:solidFill>
              <a:latin typeface="Arial"/>
              <a:ea typeface="Arial"/>
              <a:cs typeface="Arial"/>
              <a:sym typeface="Arial"/>
            </a:endParaRPr>
          </a:p>
        </p:txBody>
      </p:sp>
      <p:grpSp>
        <p:nvGrpSpPr>
          <p:cNvPr id="462" name="Shape 462"/>
          <p:cNvGrpSpPr/>
          <p:nvPr/>
        </p:nvGrpSpPr>
        <p:grpSpPr>
          <a:xfrm>
            <a:off x="2996942" y="1677039"/>
            <a:ext cx="2964500" cy="2520063"/>
            <a:chOff x="2947227" y="1693140"/>
            <a:chExt cx="2964500" cy="2520063"/>
          </a:xfrm>
        </p:grpSpPr>
        <p:sp>
          <p:nvSpPr>
            <p:cNvPr id="463" name="Shape 463"/>
            <p:cNvSpPr/>
            <p:nvPr/>
          </p:nvSpPr>
          <p:spPr>
            <a:xfrm>
              <a:off x="4886154" y="3459810"/>
              <a:ext cx="753394" cy="753393"/>
            </a:xfrm>
            <a:prstGeom prst="diamond">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465" name="Shape 465"/>
            <p:cNvSpPr/>
            <p:nvPr/>
          </p:nvSpPr>
          <p:spPr>
            <a:xfrm>
              <a:off x="3280024" y="1693140"/>
              <a:ext cx="958864" cy="958864"/>
            </a:xfrm>
            <a:prstGeom prst="diamond">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466" name="Shape 466"/>
            <p:cNvSpPr/>
            <p:nvPr/>
          </p:nvSpPr>
          <p:spPr>
            <a:xfrm>
              <a:off x="2947227" y="2526624"/>
              <a:ext cx="890374" cy="890374"/>
            </a:xfrm>
            <a:prstGeom prst="diamond">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467" name="Shape 467"/>
            <p:cNvSpPr/>
            <p:nvPr/>
          </p:nvSpPr>
          <p:spPr>
            <a:xfrm>
              <a:off x="3417004" y="3299184"/>
              <a:ext cx="821884" cy="821882"/>
            </a:xfrm>
            <a:prstGeom prst="diamond">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468" name="Shape 468"/>
            <p:cNvSpPr/>
            <p:nvPr/>
          </p:nvSpPr>
          <p:spPr>
            <a:xfrm>
              <a:off x="5089843" y="2555343"/>
              <a:ext cx="821884" cy="753393"/>
            </a:xfrm>
            <a:prstGeom prst="diamond">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grpSp>
      <p:sp>
        <p:nvSpPr>
          <p:cNvPr id="482" name="Shape 482"/>
          <p:cNvSpPr txBox="1"/>
          <p:nvPr/>
        </p:nvSpPr>
        <p:spPr>
          <a:xfrm>
            <a:off x="4461263" y="1644968"/>
            <a:ext cx="441146"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 sz="1800" b="1">
                <a:solidFill>
                  <a:schemeClr val="lt1"/>
                </a:solidFill>
                <a:latin typeface="Arial"/>
                <a:ea typeface="Arial"/>
                <a:cs typeface="Arial"/>
                <a:sym typeface="Arial"/>
              </a:rPr>
              <a:t>01</a:t>
            </a:r>
          </a:p>
        </p:txBody>
      </p:sp>
      <p:sp>
        <p:nvSpPr>
          <p:cNvPr id="483" name="Shape 483"/>
          <p:cNvSpPr txBox="1"/>
          <p:nvPr/>
        </p:nvSpPr>
        <p:spPr>
          <a:xfrm>
            <a:off x="3600514" y="1979347"/>
            <a:ext cx="441146"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 sz="1800" b="1">
                <a:solidFill>
                  <a:schemeClr val="lt1"/>
                </a:solidFill>
                <a:latin typeface="Arial"/>
                <a:ea typeface="Arial"/>
                <a:cs typeface="Arial"/>
                <a:sym typeface="Arial"/>
              </a:rPr>
              <a:t>01</a:t>
            </a:r>
          </a:p>
        </p:txBody>
      </p:sp>
      <p:sp>
        <p:nvSpPr>
          <p:cNvPr id="484" name="Shape 484"/>
          <p:cNvSpPr txBox="1"/>
          <p:nvPr/>
        </p:nvSpPr>
        <p:spPr>
          <a:xfrm>
            <a:off x="3233472" y="2755341"/>
            <a:ext cx="441146"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 sz="1800" b="1">
                <a:solidFill>
                  <a:schemeClr val="lt1"/>
                </a:solidFill>
                <a:latin typeface="Arial"/>
                <a:ea typeface="Arial"/>
                <a:cs typeface="Arial"/>
                <a:sym typeface="Arial"/>
              </a:rPr>
              <a:t>02</a:t>
            </a:r>
          </a:p>
        </p:txBody>
      </p:sp>
      <p:sp>
        <p:nvSpPr>
          <p:cNvPr id="485" name="Shape 485"/>
          <p:cNvSpPr txBox="1"/>
          <p:nvPr/>
        </p:nvSpPr>
        <p:spPr>
          <a:xfrm>
            <a:off x="3678659" y="3493655"/>
            <a:ext cx="441146"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 sz="1800" b="1">
                <a:solidFill>
                  <a:schemeClr val="lt1"/>
                </a:solidFill>
                <a:latin typeface="Arial"/>
                <a:ea typeface="Arial"/>
                <a:cs typeface="Arial"/>
                <a:sym typeface="Arial"/>
              </a:rPr>
              <a:t>03</a:t>
            </a:r>
          </a:p>
        </p:txBody>
      </p:sp>
      <p:sp>
        <p:nvSpPr>
          <p:cNvPr id="486" name="Shape 486"/>
          <p:cNvSpPr txBox="1"/>
          <p:nvPr/>
        </p:nvSpPr>
        <p:spPr>
          <a:xfrm>
            <a:off x="5123461" y="3631072"/>
            <a:ext cx="441146"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 sz="1800" b="1">
                <a:solidFill>
                  <a:schemeClr val="lt1"/>
                </a:solidFill>
                <a:latin typeface="Arial"/>
                <a:ea typeface="Arial"/>
                <a:cs typeface="Arial"/>
                <a:sym typeface="Arial"/>
              </a:rPr>
              <a:t>06</a:t>
            </a:r>
          </a:p>
        </p:txBody>
      </p:sp>
      <p:sp>
        <p:nvSpPr>
          <p:cNvPr id="487" name="Shape 487"/>
          <p:cNvSpPr txBox="1"/>
          <p:nvPr/>
        </p:nvSpPr>
        <p:spPr>
          <a:xfrm>
            <a:off x="5347255" y="2727093"/>
            <a:ext cx="441146"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 sz="1800" b="1">
                <a:solidFill>
                  <a:schemeClr val="lt1"/>
                </a:solidFill>
                <a:latin typeface="Arial"/>
                <a:ea typeface="Arial"/>
                <a:cs typeface="Arial"/>
                <a:sym typeface="Arial"/>
              </a:rPr>
              <a:t>05</a:t>
            </a:r>
          </a:p>
        </p:txBody>
      </p:sp>
      <p:sp>
        <p:nvSpPr>
          <p:cNvPr id="498" name="Shape 498"/>
          <p:cNvSpPr/>
          <p:nvPr/>
        </p:nvSpPr>
        <p:spPr>
          <a:xfrm rot="-5400000">
            <a:off x="4273526" y="2619263"/>
            <a:ext cx="584277" cy="584662"/>
          </a:xfrm>
          <a:custGeom>
            <a:avLst/>
            <a:gdLst/>
            <a:ahLst/>
            <a:cxnLst/>
            <a:rect l="0" t="0" r="0" b="0"/>
            <a:pathLst>
              <a:path w="120000" h="120000" extrusionOk="0">
                <a:moveTo>
                  <a:pt x="28780" y="88243"/>
                </a:moveTo>
                <a:cubicBezTo>
                  <a:pt x="21351" y="84944"/>
                  <a:pt x="14517" y="80365"/>
                  <a:pt x="8667" y="74602"/>
                </a:cubicBezTo>
                <a:cubicBezTo>
                  <a:pt x="11188" y="83720"/>
                  <a:pt x="16125" y="91832"/>
                  <a:pt x="22752" y="98217"/>
                </a:cubicBezTo>
                <a:cubicBezTo>
                  <a:pt x="25154" y="95082"/>
                  <a:pt x="27145" y="91727"/>
                  <a:pt x="28780" y="88243"/>
                </a:cubicBezTo>
                <a:close/>
                <a:moveTo>
                  <a:pt x="29516" y="32485"/>
                </a:moveTo>
                <a:cubicBezTo>
                  <a:pt x="27786" y="28646"/>
                  <a:pt x="25663" y="24941"/>
                  <a:pt x="23042" y="21501"/>
                </a:cubicBezTo>
                <a:cubicBezTo>
                  <a:pt x="15792" y="28386"/>
                  <a:pt x="10518" y="37314"/>
                  <a:pt x="8119" y="47360"/>
                </a:cubicBezTo>
                <a:cubicBezTo>
                  <a:pt x="14267" y="41039"/>
                  <a:pt x="21545" y="36024"/>
                  <a:pt x="29516" y="32485"/>
                </a:cubicBezTo>
                <a:close/>
                <a:moveTo>
                  <a:pt x="35247" y="62987"/>
                </a:moveTo>
                <a:lnTo>
                  <a:pt x="8552" y="62987"/>
                </a:lnTo>
                <a:cubicBezTo>
                  <a:pt x="14807" y="70885"/>
                  <a:pt x="22814" y="77023"/>
                  <a:pt x="31804" y="81056"/>
                </a:cubicBezTo>
                <a:cubicBezTo>
                  <a:pt x="33825" y="75194"/>
                  <a:pt x="34991" y="69108"/>
                  <a:pt x="35247" y="62987"/>
                </a:cubicBezTo>
                <a:close/>
                <a:moveTo>
                  <a:pt x="35257" y="56211"/>
                </a:moveTo>
                <a:cubicBezTo>
                  <a:pt x="34993" y="50658"/>
                  <a:pt x="33989" y="45137"/>
                  <a:pt x="32275" y="39790"/>
                </a:cubicBezTo>
                <a:cubicBezTo>
                  <a:pt x="23987" y="43555"/>
                  <a:pt x="16555" y="49115"/>
                  <a:pt x="10603" y="56211"/>
                </a:cubicBezTo>
                <a:close/>
                <a:moveTo>
                  <a:pt x="55368" y="94684"/>
                </a:moveTo>
                <a:cubicBezTo>
                  <a:pt x="48332" y="94421"/>
                  <a:pt x="41457" y="93072"/>
                  <a:pt x="34944" y="90774"/>
                </a:cubicBezTo>
                <a:cubicBezTo>
                  <a:pt x="33031" y="94900"/>
                  <a:pt x="30670" y="98866"/>
                  <a:pt x="27809" y="102563"/>
                </a:cubicBezTo>
                <a:cubicBezTo>
                  <a:pt x="35585" y="108484"/>
                  <a:pt x="45059" y="112279"/>
                  <a:pt x="55368" y="113143"/>
                </a:cubicBezTo>
                <a:close/>
                <a:moveTo>
                  <a:pt x="55368" y="62987"/>
                </a:moveTo>
                <a:lnTo>
                  <a:pt x="41900" y="62987"/>
                </a:lnTo>
                <a:cubicBezTo>
                  <a:pt x="41638" y="69952"/>
                  <a:pt x="40309" y="76879"/>
                  <a:pt x="37972" y="83538"/>
                </a:cubicBezTo>
                <a:cubicBezTo>
                  <a:pt x="43529" y="85472"/>
                  <a:pt x="49381" y="86617"/>
                  <a:pt x="55368" y="86881"/>
                </a:cubicBezTo>
                <a:close/>
                <a:moveTo>
                  <a:pt x="55368" y="33843"/>
                </a:moveTo>
                <a:cubicBezTo>
                  <a:pt x="49541" y="34173"/>
                  <a:pt x="43855" y="35341"/>
                  <a:pt x="38459" y="37272"/>
                </a:cubicBezTo>
                <a:cubicBezTo>
                  <a:pt x="40480" y="43430"/>
                  <a:pt x="41643" y="49803"/>
                  <a:pt x="41904" y="56211"/>
                </a:cubicBezTo>
                <a:lnTo>
                  <a:pt x="55368" y="56211"/>
                </a:lnTo>
                <a:close/>
                <a:moveTo>
                  <a:pt x="55368" y="6856"/>
                </a:moveTo>
                <a:cubicBezTo>
                  <a:pt x="45199" y="7709"/>
                  <a:pt x="35843" y="11413"/>
                  <a:pt x="28125" y="17195"/>
                </a:cubicBezTo>
                <a:cubicBezTo>
                  <a:pt x="31202" y="21187"/>
                  <a:pt x="33686" y="25498"/>
                  <a:pt x="35690" y="29969"/>
                </a:cubicBezTo>
                <a:cubicBezTo>
                  <a:pt x="41961" y="27710"/>
                  <a:pt x="48582" y="26364"/>
                  <a:pt x="55368" y="26033"/>
                </a:cubicBezTo>
                <a:close/>
                <a:moveTo>
                  <a:pt x="80995" y="37351"/>
                </a:moveTo>
                <a:cubicBezTo>
                  <a:pt x="74992" y="35218"/>
                  <a:pt x="68645" y="33979"/>
                  <a:pt x="62149" y="33777"/>
                </a:cubicBezTo>
                <a:lnTo>
                  <a:pt x="62149" y="56211"/>
                </a:lnTo>
                <a:lnTo>
                  <a:pt x="77742" y="56211"/>
                </a:lnTo>
                <a:cubicBezTo>
                  <a:pt x="77944" y="49839"/>
                  <a:pt x="79047" y="43493"/>
                  <a:pt x="80995" y="37351"/>
                </a:cubicBezTo>
                <a:close/>
                <a:moveTo>
                  <a:pt x="81702" y="82788"/>
                </a:moveTo>
                <a:cubicBezTo>
                  <a:pt x="79431" y="76372"/>
                  <a:pt x="78114" y="69703"/>
                  <a:pt x="77802" y="62987"/>
                </a:cubicBezTo>
                <a:lnTo>
                  <a:pt x="62149" y="62987"/>
                </a:lnTo>
                <a:lnTo>
                  <a:pt x="62149" y="86861"/>
                </a:lnTo>
                <a:cubicBezTo>
                  <a:pt x="68915" y="86568"/>
                  <a:pt x="75504" y="85154"/>
                  <a:pt x="81702" y="82788"/>
                </a:cubicBezTo>
                <a:close/>
                <a:moveTo>
                  <a:pt x="91254" y="16823"/>
                </a:moveTo>
                <a:cubicBezTo>
                  <a:pt x="83038" y="10812"/>
                  <a:pt x="73011" y="7148"/>
                  <a:pt x="62149" y="6735"/>
                </a:cubicBezTo>
                <a:lnTo>
                  <a:pt x="62149" y="25971"/>
                </a:lnTo>
                <a:cubicBezTo>
                  <a:pt x="69578" y="26170"/>
                  <a:pt x="76836" y="27576"/>
                  <a:pt x="83694" y="30019"/>
                </a:cubicBezTo>
                <a:cubicBezTo>
                  <a:pt x="85703" y="25424"/>
                  <a:pt x="88216" y="20993"/>
                  <a:pt x="91254" y="16823"/>
                </a:cubicBezTo>
                <a:close/>
                <a:moveTo>
                  <a:pt x="92191" y="102478"/>
                </a:moveTo>
                <a:cubicBezTo>
                  <a:pt x="89134" y="98585"/>
                  <a:pt x="86626" y="94394"/>
                  <a:pt x="84614" y="90026"/>
                </a:cubicBezTo>
                <a:cubicBezTo>
                  <a:pt x="77503" y="92765"/>
                  <a:pt x="69928" y="94377"/>
                  <a:pt x="62149" y="94672"/>
                </a:cubicBezTo>
                <a:lnTo>
                  <a:pt x="62149" y="113264"/>
                </a:lnTo>
                <a:cubicBezTo>
                  <a:pt x="73428" y="112835"/>
                  <a:pt x="83806" y="108901"/>
                  <a:pt x="92191" y="102478"/>
                </a:cubicBezTo>
                <a:close/>
                <a:moveTo>
                  <a:pt x="108452" y="56211"/>
                </a:moveTo>
                <a:cubicBezTo>
                  <a:pt x="102585" y="49213"/>
                  <a:pt x="95286" y="43712"/>
                  <a:pt x="87165" y="39928"/>
                </a:cubicBezTo>
                <a:cubicBezTo>
                  <a:pt x="85533" y="45240"/>
                  <a:pt x="84594" y="50713"/>
                  <a:pt x="84387" y="56211"/>
                </a:cubicBezTo>
                <a:close/>
                <a:moveTo>
                  <a:pt x="108893" y="62987"/>
                </a:moveTo>
                <a:lnTo>
                  <a:pt x="84451" y="62987"/>
                </a:lnTo>
                <a:cubicBezTo>
                  <a:pt x="84750" y="68783"/>
                  <a:pt x="85872" y="74538"/>
                  <a:pt x="87772" y="80093"/>
                </a:cubicBezTo>
                <a:cubicBezTo>
                  <a:pt x="95898" y="76042"/>
                  <a:pt x="103149" y="70263"/>
                  <a:pt x="108893" y="62987"/>
                </a:cubicBezTo>
                <a:close/>
                <a:moveTo>
                  <a:pt x="111997" y="48352"/>
                </a:moveTo>
                <a:cubicBezTo>
                  <a:pt x="109700" y="37715"/>
                  <a:pt x="104172" y="28286"/>
                  <a:pt x="96490" y="21123"/>
                </a:cubicBezTo>
                <a:cubicBezTo>
                  <a:pt x="93775" y="24712"/>
                  <a:pt x="91592" y="28582"/>
                  <a:pt x="89828" y="32588"/>
                </a:cubicBezTo>
                <a:cubicBezTo>
                  <a:pt x="98115" y="36327"/>
                  <a:pt x="105653" y="41662"/>
                  <a:pt x="111997" y="48352"/>
                </a:cubicBezTo>
                <a:close/>
                <a:moveTo>
                  <a:pt x="112044" y="71427"/>
                </a:moveTo>
                <a:cubicBezTo>
                  <a:pt x="105949" y="78076"/>
                  <a:pt x="98693" y="83450"/>
                  <a:pt x="90692" y="87326"/>
                </a:cubicBezTo>
                <a:cubicBezTo>
                  <a:pt x="92451" y="91123"/>
                  <a:pt x="94624" y="94770"/>
                  <a:pt x="97268" y="98161"/>
                </a:cubicBezTo>
                <a:cubicBezTo>
                  <a:pt x="104590" y="91027"/>
                  <a:pt x="109851" y="81796"/>
                  <a:pt x="112044" y="71427"/>
                </a:cubicBezTo>
                <a:close/>
                <a:moveTo>
                  <a:pt x="120000" y="60000"/>
                </a:moveTo>
                <a:cubicBezTo>
                  <a:pt x="120000" y="93137"/>
                  <a:pt x="93119" y="120000"/>
                  <a:pt x="59960" y="120000"/>
                </a:cubicBezTo>
                <a:cubicBezTo>
                  <a:pt x="27805" y="120000"/>
                  <a:pt x="1554" y="94738"/>
                  <a:pt x="72" y="62987"/>
                </a:cubicBezTo>
                <a:lnTo>
                  <a:pt x="0" y="62987"/>
                </a:lnTo>
                <a:lnTo>
                  <a:pt x="0" y="56211"/>
                </a:lnTo>
                <a:lnTo>
                  <a:pt x="103" y="56211"/>
                </a:lnTo>
                <a:cubicBezTo>
                  <a:pt x="1902" y="26359"/>
                  <a:pt x="25603" y="2427"/>
                  <a:pt x="55368" y="231"/>
                </a:cubicBezTo>
                <a:lnTo>
                  <a:pt x="55368" y="0"/>
                </a:lnTo>
                <a:lnTo>
                  <a:pt x="59960" y="0"/>
                </a:lnTo>
                <a:lnTo>
                  <a:pt x="62149" y="0"/>
                </a:lnTo>
                <a:lnTo>
                  <a:pt x="62149" y="110"/>
                </a:lnTo>
                <a:cubicBezTo>
                  <a:pt x="94295" y="1191"/>
                  <a:pt x="120000" y="27595"/>
                  <a:pt x="120000" y="60000"/>
                </a:cubicBezTo>
                <a:close/>
              </a:path>
            </a:pathLst>
          </a:custGeom>
          <a:solidFill>
            <a:srgbClr val="3F3F3F"/>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dk1"/>
              </a:solidFill>
              <a:latin typeface="Arial"/>
              <a:ea typeface="Arial"/>
              <a:cs typeface="Arial"/>
              <a:sym typeface="Arial"/>
            </a:endParaRPr>
          </a:p>
        </p:txBody>
      </p:sp>
      <p:sp>
        <p:nvSpPr>
          <p:cNvPr id="41" name="Shape 469">
            <a:extLst>
              <a:ext uri="{FF2B5EF4-FFF2-40B4-BE49-F238E27FC236}">
                <a16:creationId xmlns:a16="http://schemas.microsoft.com/office/drawing/2014/main" id="{810244A2-27D3-404D-BB83-1CDC1BAFAA95}"/>
              </a:ext>
            </a:extLst>
          </p:cNvPr>
          <p:cNvSpPr/>
          <p:nvPr/>
        </p:nvSpPr>
        <p:spPr>
          <a:xfrm>
            <a:off x="4681538" y="1830644"/>
            <a:ext cx="722107" cy="644269"/>
          </a:xfrm>
          <a:prstGeom prst="diamond">
            <a:avLst/>
          </a:prstGeom>
          <a:solidFill>
            <a:srgbClr val="E54632"/>
          </a:solidFill>
          <a:ln>
            <a:noFill/>
          </a:ln>
        </p:spPr>
        <p:txBody>
          <a:bodyPr wrap="square" lIns="91425" tIns="45700" rIns="91425" bIns="45700" anchor="ctr" anchorCtr="0">
            <a:noAutofit/>
          </a:bodyPr>
          <a:lstStyle/>
          <a:p>
            <a:pPr lvl="0">
              <a:buSzPct val="25000"/>
            </a:pPr>
            <a:endParaRPr lang="en" sz="1800" b="1">
              <a:solidFill>
                <a:schemeClr val="lt1"/>
              </a:solidFill>
            </a:endParaRPr>
          </a:p>
        </p:txBody>
      </p:sp>
      <p:sp>
        <p:nvSpPr>
          <p:cNvPr id="4" name="Rectangle 3">
            <a:extLst>
              <a:ext uri="{FF2B5EF4-FFF2-40B4-BE49-F238E27FC236}">
                <a16:creationId xmlns:a16="http://schemas.microsoft.com/office/drawing/2014/main" id="{333A3B53-1868-4258-9274-F16067BC9868}"/>
              </a:ext>
            </a:extLst>
          </p:cNvPr>
          <p:cNvSpPr/>
          <p:nvPr/>
        </p:nvSpPr>
        <p:spPr>
          <a:xfrm>
            <a:off x="4805541" y="1970823"/>
            <a:ext cx="482138" cy="369332"/>
          </a:xfrm>
          <a:prstGeom prst="rect">
            <a:avLst/>
          </a:prstGeom>
        </p:spPr>
        <p:txBody>
          <a:bodyPr wrap="square" anchor="t">
            <a:spAutoFit/>
          </a:bodyPr>
          <a:lstStyle/>
          <a:p>
            <a:r>
              <a:rPr lang="en-US" sz="1800" b="1">
                <a:solidFill>
                  <a:srgbClr val="FFFFFF"/>
                </a:solidFill>
              </a:rPr>
              <a:t>04</a:t>
            </a:r>
          </a:p>
        </p:txBody>
      </p:sp>
      <p:sp>
        <p:nvSpPr>
          <p:cNvPr id="43" name="Shape 472">
            <a:extLst>
              <a:ext uri="{FF2B5EF4-FFF2-40B4-BE49-F238E27FC236}">
                <a16:creationId xmlns:a16="http://schemas.microsoft.com/office/drawing/2014/main" id="{3DCA45AD-FC54-4353-AA73-033726D7743E}"/>
              </a:ext>
            </a:extLst>
          </p:cNvPr>
          <p:cNvSpPr txBox="1"/>
          <p:nvPr/>
        </p:nvSpPr>
        <p:spPr>
          <a:xfrm>
            <a:off x="5476875" y="1483328"/>
            <a:ext cx="3312908" cy="496682"/>
          </a:xfrm>
          <a:prstGeom prst="rect">
            <a:avLst/>
          </a:prstGeom>
          <a:noFill/>
          <a:ln>
            <a:noFill/>
          </a:ln>
        </p:spPr>
        <p:txBody>
          <a:bodyPr wrap="square" lIns="91425" tIns="45700" rIns="91425" bIns="45700" anchor="t" anchorCtr="0">
            <a:noAutofit/>
          </a:bodyPr>
          <a:lstStyle/>
          <a:p>
            <a:pPr lvl="0">
              <a:buSzPct val="25000"/>
            </a:pPr>
            <a:r>
              <a:rPr lang="en-US" b="1">
                <a:solidFill>
                  <a:srgbClr val="595959"/>
                </a:solidFill>
              </a:rPr>
              <a:t>Self-confidence</a:t>
            </a:r>
          </a:p>
          <a:p>
            <a:pPr>
              <a:buSzPct val="25000"/>
            </a:pPr>
            <a:r>
              <a:rPr lang="en-US">
                <a:solidFill>
                  <a:srgbClr val="595959"/>
                </a:solidFill>
              </a:rPr>
              <a:t>Believe in yourself, challenge yourself</a:t>
            </a:r>
            <a:endParaRPr lang="en-US">
              <a:solidFill>
                <a:schemeClr val="tx1"/>
              </a:solidFill>
            </a:endParaRPr>
          </a:p>
        </p:txBody>
      </p:sp>
      <p:sp>
        <p:nvSpPr>
          <p:cNvPr id="2" name="TextBox 1">
            <a:extLst>
              <a:ext uri="{FF2B5EF4-FFF2-40B4-BE49-F238E27FC236}">
                <a16:creationId xmlns:a16="http://schemas.microsoft.com/office/drawing/2014/main" id="{5B7B038F-2533-4E77-86B6-32BD2A86DA81}"/>
              </a:ext>
            </a:extLst>
          </p:cNvPr>
          <p:cNvSpPr txBox="1"/>
          <p:nvPr/>
        </p:nvSpPr>
        <p:spPr>
          <a:xfrm>
            <a:off x="-1438275" y="1359324"/>
            <a:ext cx="4572000" cy="738664"/>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US" b="1">
                <a:solidFill>
                  <a:srgbClr val="595959"/>
                </a:solidFill>
              </a:rPr>
              <a:t>Talk to us early</a:t>
            </a:r>
          </a:p>
          <a:p>
            <a:pPr algn="r"/>
            <a:r>
              <a:rPr lang="en-US">
                <a:solidFill>
                  <a:srgbClr val="595959"/>
                </a:solidFill>
              </a:rPr>
              <a:t>Communicate with the institute staff</a:t>
            </a:r>
          </a:p>
          <a:p>
            <a:pPr algn="r"/>
            <a:r>
              <a:rPr lang="en-US">
                <a:solidFill>
                  <a:srgbClr val="595959"/>
                </a:solidFill>
              </a:rPr>
              <a:t>and participate in activates</a:t>
            </a:r>
          </a:p>
        </p:txBody>
      </p:sp>
      <p:sp>
        <p:nvSpPr>
          <p:cNvPr id="35" name="TextBox 34">
            <a:extLst>
              <a:ext uri="{FF2B5EF4-FFF2-40B4-BE49-F238E27FC236}">
                <a16:creationId xmlns:a16="http://schemas.microsoft.com/office/drawing/2014/main" id="{0A0B8E81-67A0-4AA6-8C51-C84192586390}"/>
              </a:ext>
            </a:extLst>
          </p:cNvPr>
          <p:cNvSpPr txBox="1"/>
          <p:nvPr/>
        </p:nvSpPr>
        <p:spPr>
          <a:xfrm>
            <a:off x="-1847850" y="2435951"/>
            <a:ext cx="4572000" cy="954107"/>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US" b="1">
                <a:solidFill>
                  <a:srgbClr val="595959"/>
                </a:solidFill>
              </a:rPr>
              <a:t>Student RTO Portal</a:t>
            </a:r>
          </a:p>
          <a:p>
            <a:pPr algn="r"/>
            <a:r>
              <a:rPr lang="en-US">
                <a:solidFill>
                  <a:srgbClr val="595959"/>
                </a:solidFill>
              </a:rPr>
              <a:t>Login to the student </a:t>
            </a:r>
          </a:p>
          <a:p>
            <a:pPr algn="r"/>
            <a:r>
              <a:rPr lang="en-US">
                <a:solidFill>
                  <a:srgbClr val="595959"/>
                </a:solidFill>
              </a:rPr>
              <a:t>RTO management system</a:t>
            </a:r>
            <a:endParaRPr lang="en-US">
              <a:solidFill>
                <a:schemeClr val="tx1"/>
              </a:solidFill>
            </a:endParaRPr>
          </a:p>
          <a:p>
            <a:pPr algn="r"/>
            <a:r>
              <a:rPr lang="en-US">
                <a:solidFill>
                  <a:srgbClr val="595959"/>
                </a:solidFill>
              </a:rPr>
              <a:t>on a regular basis</a:t>
            </a:r>
          </a:p>
        </p:txBody>
      </p:sp>
      <p:sp>
        <p:nvSpPr>
          <p:cNvPr id="36" name="TextBox 35">
            <a:extLst>
              <a:ext uri="{FF2B5EF4-FFF2-40B4-BE49-F238E27FC236}">
                <a16:creationId xmlns:a16="http://schemas.microsoft.com/office/drawing/2014/main" id="{DC9BC254-63BA-4350-B080-60F9CF8F8D20}"/>
              </a:ext>
            </a:extLst>
          </p:cNvPr>
          <p:cNvSpPr txBox="1"/>
          <p:nvPr/>
        </p:nvSpPr>
        <p:spPr>
          <a:xfrm>
            <a:off x="-1438275" y="3671898"/>
            <a:ext cx="4572000" cy="523220"/>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US" b="1">
                <a:solidFill>
                  <a:srgbClr val="595959"/>
                </a:solidFill>
              </a:rPr>
              <a:t>Visa Conditions</a:t>
            </a:r>
          </a:p>
          <a:p>
            <a:pPr algn="r"/>
            <a:r>
              <a:rPr lang="en-US">
                <a:solidFill>
                  <a:srgbClr val="595959"/>
                </a:solidFill>
              </a:rPr>
              <a:t>Comply with your Visa conditions</a:t>
            </a:r>
          </a:p>
        </p:txBody>
      </p:sp>
      <p:sp>
        <p:nvSpPr>
          <p:cNvPr id="37" name="TextBox 36">
            <a:extLst>
              <a:ext uri="{FF2B5EF4-FFF2-40B4-BE49-F238E27FC236}">
                <a16:creationId xmlns:a16="http://schemas.microsoft.com/office/drawing/2014/main" id="{70DC64D4-D753-482F-AD0B-648D36E32E86}"/>
              </a:ext>
            </a:extLst>
          </p:cNvPr>
          <p:cNvSpPr txBox="1"/>
          <p:nvPr/>
        </p:nvSpPr>
        <p:spPr>
          <a:xfrm>
            <a:off x="6248400" y="2435951"/>
            <a:ext cx="4572000" cy="954107"/>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a:solidFill>
                  <a:srgbClr val="595959"/>
                </a:solidFill>
              </a:rPr>
              <a:t>Institute</a:t>
            </a:r>
          </a:p>
          <a:p>
            <a:r>
              <a:rPr lang="en-US">
                <a:solidFill>
                  <a:srgbClr val="595959"/>
                </a:solidFill>
              </a:rPr>
              <a:t>Get to know your institute, </a:t>
            </a:r>
          </a:p>
          <a:p>
            <a:r>
              <a:rPr lang="en-US">
                <a:solidFill>
                  <a:srgbClr val="595959"/>
                </a:solidFill>
              </a:rPr>
              <a:t>your colleagues </a:t>
            </a:r>
            <a:endParaRPr lang="en-US">
              <a:solidFill>
                <a:schemeClr val="tx1"/>
              </a:solidFill>
            </a:endParaRPr>
          </a:p>
          <a:p>
            <a:r>
              <a:rPr lang="en-US">
                <a:solidFill>
                  <a:srgbClr val="595959"/>
                </a:solidFill>
              </a:rPr>
              <a:t>and the staff members</a:t>
            </a:r>
          </a:p>
        </p:txBody>
      </p:sp>
      <p:sp>
        <p:nvSpPr>
          <p:cNvPr id="38" name="TextBox 37">
            <a:extLst>
              <a:ext uri="{FF2B5EF4-FFF2-40B4-BE49-F238E27FC236}">
                <a16:creationId xmlns:a16="http://schemas.microsoft.com/office/drawing/2014/main" id="{B13D3ED9-2F25-4176-A5B1-EB31B24E9C48}"/>
              </a:ext>
            </a:extLst>
          </p:cNvPr>
          <p:cNvSpPr txBox="1"/>
          <p:nvPr/>
        </p:nvSpPr>
        <p:spPr>
          <a:xfrm>
            <a:off x="5940167" y="3564068"/>
            <a:ext cx="4572000" cy="738664"/>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a:solidFill>
                  <a:srgbClr val="595959"/>
                </a:solidFill>
              </a:rPr>
              <a:t>Study Environment</a:t>
            </a:r>
            <a:endParaRPr lang="en-US"/>
          </a:p>
          <a:p>
            <a:r>
              <a:rPr lang="en-US">
                <a:solidFill>
                  <a:srgbClr val="595959"/>
                </a:solidFill>
              </a:rPr>
              <a:t>Have fun and enjoy the experience </a:t>
            </a:r>
          </a:p>
          <a:p>
            <a:r>
              <a:rPr lang="en-US">
                <a:solidFill>
                  <a:srgbClr val="595959"/>
                </a:solidFill>
              </a:rPr>
              <a:t>you are about to have</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hape 183">
            <a:extLst>
              <a:ext uri="{FF2B5EF4-FFF2-40B4-BE49-F238E27FC236}">
                <a16:creationId xmlns:a16="http://schemas.microsoft.com/office/drawing/2014/main" id="{396A5166-9D19-410D-AAC5-BD71E7813AF8}"/>
              </a:ext>
            </a:extLst>
          </p:cNvPr>
          <p:cNvSpPr/>
          <p:nvPr/>
        </p:nvSpPr>
        <p:spPr>
          <a:xfrm rot="-5400000">
            <a:off x="4799904" y="-1877987"/>
            <a:ext cx="1435337" cy="7252855"/>
          </a:xfrm>
          <a:prstGeom prst="round2SameRect">
            <a:avLst>
              <a:gd name="adj1" fmla="val 50000"/>
              <a:gd name="adj2" fmla="val 0"/>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dirty="0">
              <a:solidFill>
                <a:schemeClr val="lt1"/>
              </a:solidFill>
              <a:latin typeface="Arial"/>
              <a:ea typeface="Arial"/>
              <a:cs typeface="Arial"/>
              <a:sym typeface="Arial"/>
            </a:endParaRPr>
          </a:p>
        </p:txBody>
      </p:sp>
      <p:sp>
        <p:nvSpPr>
          <p:cNvPr id="2" name="Title 1">
            <a:extLst>
              <a:ext uri="{FF2B5EF4-FFF2-40B4-BE49-F238E27FC236}">
                <a16:creationId xmlns:a16="http://schemas.microsoft.com/office/drawing/2014/main" id="{2C3876E2-577A-467F-9D07-C3C8DC639218}"/>
              </a:ext>
            </a:extLst>
          </p:cNvPr>
          <p:cNvSpPr>
            <a:spLocks noGrp="1"/>
          </p:cNvSpPr>
          <p:nvPr>
            <p:ph type="title"/>
          </p:nvPr>
        </p:nvSpPr>
        <p:spPr>
          <a:xfrm>
            <a:off x="1676401" y="1102683"/>
            <a:ext cx="7467600" cy="884466"/>
          </a:xfrm>
        </p:spPr>
        <p:txBody>
          <a:bodyPr/>
          <a:lstStyle/>
          <a:p>
            <a:r>
              <a:rPr lang="en-AU" dirty="0">
                <a:solidFill>
                  <a:schemeClr val="bg1"/>
                </a:solidFill>
              </a:rPr>
              <a:t>RUMESH CHANDRASEKERA</a:t>
            </a:r>
          </a:p>
        </p:txBody>
      </p:sp>
      <p:sp>
        <p:nvSpPr>
          <p:cNvPr id="4" name="Shape 185">
            <a:extLst>
              <a:ext uri="{FF2B5EF4-FFF2-40B4-BE49-F238E27FC236}">
                <a16:creationId xmlns:a16="http://schemas.microsoft.com/office/drawing/2014/main" id="{50C44AB7-EDFA-460E-BDB7-B65BE7074A1D}"/>
              </a:ext>
            </a:extLst>
          </p:cNvPr>
          <p:cNvSpPr txBox="1"/>
          <p:nvPr/>
        </p:nvSpPr>
        <p:spPr>
          <a:xfrm>
            <a:off x="3678865" y="1764442"/>
            <a:ext cx="5465133" cy="486329"/>
          </a:xfrm>
          <a:prstGeom prst="rect">
            <a:avLst/>
          </a:prstGeom>
          <a:noFill/>
          <a:ln>
            <a:noFill/>
          </a:ln>
        </p:spPr>
        <p:txBody>
          <a:bodyPr wrap="square" lIns="108000" tIns="45700" rIns="91425" bIns="45700" anchor="ctr" anchorCtr="0">
            <a:noAutofit/>
          </a:bodyPr>
          <a:lstStyle/>
          <a:p>
            <a:pPr marL="0" marR="0" lvl="0" indent="0" algn="ctr" rtl="0">
              <a:spcBef>
                <a:spcPts val="0"/>
              </a:spcBef>
              <a:buClr>
                <a:schemeClr val="lt1"/>
              </a:buClr>
              <a:buSzPct val="25000"/>
              <a:buFont typeface="Arial"/>
              <a:buNone/>
            </a:pPr>
            <a:r>
              <a:rPr lang="en-US" sz="2000" dirty="0">
                <a:solidFill>
                  <a:schemeClr val="lt1"/>
                </a:solidFill>
              </a:rPr>
              <a:t>Academic Manager </a:t>
            </a:r>
            <a:endParaRPr lang="en-US" sz="2000" dirty="0">
              <a:solidFill>
                <a:schemeClr val="lt1"/>
              </a:solidFill>
              <a:latin typeface="Arial"/>
              <a:ea typeface="Arial"/>
              <a:cs typeface="Arial"/>
              <a:sym typeface="Arial"/>
            </a:endParaRPr>
          </a:p>
        </p:txBody>
      </p:sp>
      <p:sp>
        <p:nvSpPr>
          <p:cNvPr id="5" name="Shape 185">
            <a:extLst>
              <a:ext uri="{FF2B5EF4-FFF2-40B4-BE49-F238E27FC236}">
                <a16:creationId xmlns:a16="http://schemas.microsoft.com/office/drawing/2014/main" id="{E3DB4C9F-F831-4B01-99BD-A9287E37080C}"/>
              </a:ext>
            </a:extLst>
          </p:cNvPr>
          <p:cNvSpPr txBox="1"/>
          <p:nvPr/>
        </p:nvSpPr>
        <p:spPr>
          <a:xfrm>
            <a:off x="4427007" y="2132180"/>
            <a:ext cx="2966578" cy="333929"/>
          </a:xfrm>
          <a:prstGeom prst="rect">
            <a:avLst/>
          </a:prstGeom>
          <a:noFill/>
          <a:ln>
            <a:noFill/>
          </a:ln>
        </p:spPr>
        <p:txBody>
          <a:bodyPr wrap="square" lIns="108000" tIns="45700" rIns="91425" bIns="45700" anchor="ctr" anchorCtr="0">
            <a:noAutofit/>
          </a:bodyPr>
          <a:lstStyle/>
          <a:p>
            <a:pPr marL="0" marR="0" lvl="0" indent="0" algn="ctr" rtl="0">
              <a:spcBef>
                <a:spcPts val="0"/>
              </a:spcBef>
              <a:buClr>
                <a:schemeClr val="lt1"/>
              </a:buClr>
              <a:buSzPct val="25000"/>
              <a:buFont typeface="Arial"/>
              <a:buNone/>
            </a:pPr>
            <a:r>
              <a:rPr lang="en-US" sz="1000" dirty="0">
                <a:solidFill>
                  <a:schemeClr val="lt1"/>
                </a:solidFill>
              </a:rPr>
              <a:t>rumesh</a:t>
            </a:r>
            <a:r>
              <a:rPr lang="en-US" sz="1000" dirty="0">
                <a:solidFill>
                  <a:schemeClr val="lt1"/>
                </a:solidFill>
                <a:latin typeface="Arial"/>
                <a:ea typeface="Arial"/>
                <a:cs typeface="Arial"/>
                <a:sym typeface="Arial"/>
              </a:rPr>
              <a:t>@</a:t>
            </a:r>
            <a:r>
              <a:rPr lang="en-US" sz="1000" dirty="0">
                <a:solidFill>
                  <a:schemeClr val="lt1"/>
                </a:solidFill>
              </a:rPr>
              <a:t>eca</a:t>
            </a:r>
            <a:r>
              <a:rPr lang="en-US" sz="1000" dirty="0">
                <a:solidFill>
                  <a:schemeClr val="lt1"/>
                </a:solidFill>
                <a:latin typeface="Arial"/>
                <a:ea typeface="Arial"/>
                <a:cs typeface="Arial"/>
                <a:sym typeface="Arial"/>
              </a:rPr>
              <a:t>.edu.au</a:t>
            </a:r>
          </a:p>
        </p:txBody>
      </p:sp>
    </p:spTree>
    <p:extLst>
      <p:ext uri="{BB962C8B-B14F-4D97-AF65-F5344CB8AC3E}">
        <p14:creationId xmlns:p14="http://schemas.microsoft.com/office/powerpoint/2010/main" val="30121433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13"/>
        <p:cNvGrpSpPr/>
        <p:nvPr/>
      </p:nvGrpSpPr>
      <p:grpSpPr>
        <a:xfrm>
          <a:off x="0" y="0"/>
          <a:ext cx="0" cy="0"/>
          <a:chOff x="0" y="0"/>
          <a:chExt cx="0" cy="0"/>
        </a:xfrm>
      </p:grpSpPr>
      <p:sp>
        <p:nvSpPr>
          <p:cNvPr id="314" name="Shape 314"/>
          <p:cNvSpPr txBox="1">
            <a:spLocks noGrp="1"/>
          </p:cNvSpPr>
          <p:nvPr>
            <p:ph type="title"/>
          </p:nvPr>
        </p:nvSpPr>
        <p:spPr>
          <a:xfrm>
            <a:off x="336800" y="0"/>
            <a:ext cx="8807400" cy="884400"/>
          </a:xfrm>
          <a:prstGeom prst="rect">
            <a:avLst/>
          </a:prstGeom>
          <a:noFill/>
          <a:ln>
            <a:noFill/>
          </a:ln>
        </p:spPr>
        <p:txBody>
          <a:bodyPr wrap="square" lIns="91425" tIns="45700" rIns="91425" bIns="45700" anchor="ctr" anchorCtr="0">
            <a:noAutofit/>
          </a:bodyPr>
          <a:lstStyle/>
          <a:p>
            <a:pPr marL="0" marR="0" lvl="0" indent="0" algn="l" rtl="0">
              <a:spcBef>
                <a:spcPts val="0"/>
              </a:spcBef>
              <a:buClr>
                <a:srgbClr val="E54632"/>
              </a:buClr>
              <a:buSzPct val="25000"/>
              <a:buFont typeface="Arial"/>
              <a:buNone/>
            </a:pPr>
            <a:r>
              <a:rPr lang="en-US" sz="3600" b="1" i="0" u="none" strike="noStrike" cap="none">
                <a:solidFill>
                  <a:srgbClr val="E54632"/>
                </a:solidFill>
                <a:latin typeface="Arial"/>
                <a:ea typeface="Arial"/>
                <a:cs typeface="Arial"/>
                <a:sym typeface="Arial"/>
              </a:rPr>
              <a:t>Classes &amp;</a:t>
            </a:r>
            <a:r>
              <a:rPr lang="en" sz="3600" b="1" i="0" u="none" strike="noStrike" cap="none">
                <a:solidFill>
                  <a:srgbClr val="0DD2D9"/>
                </a:solidFill>
                <a:latin typeface="Arial"/>
                <a:ea typeface="Arial"/>
                <a:cs typeface="Arial"/>
                <a:sym typeface="Arial"/>
              </a:rPr>
              <a:t> </a:t>
            </a:r>
            <a:r>
              <a:rPr lang="en-US" sz="3600" b="1" i="0" u="none" strike="noStrike" cap="none">
                <a:solidFill>
                  <a:srgbClr val="595959"/>
                </a:solidFill>
                <a:latin typeface="Arial"/>
                <a:ea typeface="Arial"/>
                <a:cs typeface="Arial"/>
                <a:sym typeface="Arial"/>
              </a:rPr>
              <a:t>M</a:t>
            </a:r>
            <a:r>
              <a:rPr lang="en">
                <a:solidFill>
                  <a:srgbClr val="595959"/>
                </a:solidFill>
              </a:rPr>
              <a:t>at</a:t>
            </a:r>
            <a:r>
              <a:rPr lang="en-US" sz="3600" b="1" i="0" u="none" strike="noStrike" cap="none">
                <a:solidFill>
                  <a:srgbClr val="595959"/>
                </a:solidFill>
                <a:latin typeface="Arial"/>
                <a:ea typeface="Arial"/>
                <a:cs typeface="Arial"/>
                <a:sym typeface="Arial"/>
              </a:rPr>
              <a:t>erials </a:t>
            </a:r>
            <a:endParaRPr lang="en" sz="3600" b="1" i="0" u="none" strike="noStrike" cap="none">
              <a:solidFill>
                <a:srgbClr val="595959"/>
              </a:solidFill>
              <a:latin typeface="Arial"/>
              <a:ea typeface="Arial"/>
              <a:cs typeface="Arial"/>
              <a:sym typeface="Arial"/>
            </a:endParaRPr>
          </a:p>
        </p:txBody>
      </p:sp>
      <p:grpSp>
        <p:nvGrpSpPr>
          <p:cNvPr id="315" name="Shape 315"/>
          <p:cNvGrpSpPr/>
          <p:nvPr/>
        </p:nvGrpSpPr>
        <p:grpSpPr>
          <a:xfrm>
            <a:off x="3329678" y="1624515"/>
            <a:ext cx="2503720" cy="2448000"/>
            <a:chOff x="4300408" y="1545005"/>
            <a:chExt cx="2503720" cy="2448000"/>
          </a:xfrm>
        </p:grpSpPr>
        <p:sp>
          <p:nvSpPr>
            <p:cNvPr id="316" name="Shape 316"/>
            <p:cNvSpPr/>
            <p:nvPr/>
          </p:nvSpPr>
          <p:spPr>
            <a:xfrm>
              <a:off x="4300408" y="1567807"/>
              <a:ext cx="1080000" cy="1080000"/>
            </a:xfrm>
            <a:prstGeom prst="rect">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318" name="Shape 318"/>
            <p:cNvSpPr/>
            <p:nvPr/>
          </p:nvSpPr>
          <p:spPr>
            <a:xfrm>
              <a:off x="5724128" y="1563638"/>
              <a:ext cx="1080000" cy="1080000"/>
            </a:xfrm>
            <a:prstGeom prst="rect">
              <a:avLst/>
            </a:prstGeom>
            <a:solidFill>
              <a:srgbClr val="595959"/>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319" name="Shape 319"/>
            <p:cNvSpPr/>
            <p:nvPr/>
          </p:nvSpPr>
          <p:spPr>
            <a:xfrm>
              <a:off x="4300408" y="2894372"/>
              <a:ext cx="1080000" cy="1080000"/>
            </a:xfrm>
            <a:prstGeom prst="rect">
              <a:avLst/>
            </a:prstGeom>
            <a:solidFill>
              <a:srgbClr val="595959"/>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321" name="Shape 321"/>
            <p:cNvSpPr/>
            <p:nvPr/>
          </p:nvSpPr>
          <p:spPr>
            <a:xfrm>
              <a:off x="5724128" y="2894372"/>
              <a:ext cx="1080000" cy="1080000"/>
            </a:xfrm>
            <a:prstGeom prst="rect">
              <a:avLst/>
            </a:prstGeom>
            <a:solidFill>
              <a:srgbClr val="E54632"/>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322" name="Shape 322"/>
            <p:cNvSpPr/>
            <p:nvPr/>
          </p:nvSpPr>
          <p:spPr>
            <a:xfrm>
              <a:off x="4300408" y="2741286"/>
              <a:ext cx="2503720" cy="45719"/>
            </a:xfrm>
            <a:prstGeom prst="rect">
              <a:avLst/>
            </a:prstGeom>
            <a:solidFill>
              <a:srgbClr val="D8D8D8"/>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324" name="Shape 324"/>
            <p:cNvSpPr/>
            <p:nvPr/>
          </p:nvSpPr>
          <p:spPr>
            <a:xfrm rot="5400000">
              <a:off x="4320048" y="2751005"/>
              <a:ext cx="2448000" cy="36000"/>
            </a:xfrm>
            <a:prstGeom prst="rect">
              <a:avLst/>
            </a:prstGeom>
            <a:solidFill>
              <a:srgbClr val="D8D8D8"/>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grpSp>
      <p:grpSp>
        <p:nvGrpSpPr>
          <p:cNvPr id="331" name="Shape 331"/>
          <p:cNvGrpSpPr/>
          <p:nvPr/>
        </p:nvGrpSpPr>
        <p:grpSpPr>
          <a:xfrm>
            <a:off x="6323608" y="1643148"/>
            <a:ext cx="1931192" cy="858180"/>
            <a:chOff x="2113657" y="4283314"/>
            <a:chExt cx="3647460" cy="858180"/>
          </a:xfrm>
        </p:grpSpPr>
        <p:sp>
          <p:nvSpPr>
            <p:cNvPr id="332" name="Shape 332"/>
            <p:cNvSpPr txBox="1"/>
            <p:nvPr/>
          </p:nvSpPr>
          <p:spPr>
            <a:xfrm>
              <a:off x="2113657" y="4495163"/>
              <a:ext cx="3647458" cy="646331"/>
            </a:xfrm>
            <a:prstGeom prst="rect">
              <a:avLst/>
            </a:prstGeom>
            <a:noFill/>
            <a:ln>
              <a:noFill/>
            </a:ln>
          </p:spPr>
          <p:txBody>
            <a:bodyPr wrap="square" lIns="91425" tIns="45700" rIns="91425" bIns="45700" anchor="t" anchorCtr="0">
              <a:noAutofit/>
            </a:bodyPr>
            <a:lstStyle/>
            <a:p>
              <a:pPr marL="0" marR="0" lvl="0" indent="0" rtl="0">
                <a:spcBef>
                  <a:spcPts val="0"/>
                </a:spcBef>
                <a:buSzPct val="25000"/>
                <a:buNone/>
              </a:pPr>
              <a:r>
                <a:rPr lang="en-US" sz="1200" dirty="0">
                  <a:solidFill>
                    <a:srgbClr val="3F3F3F"/>
                  </a:solidFill>
                  <a:latin typeface="Arial"/>
                  <a:ea typeface="Arial"/>
                  <a:cs typeface="Arial"/>
                  <a:sym typeface="Arial"/>
                </a:rPr>
                <a:t>You may complete some specific tasks on Go1 LMS</a:t>
              </a:r>
              <a:endParaRPr lang="en" sz="1200" dirty="0">
                <a:solidFill>
                  <a:srgbClr val="3F3F3F"/>
                </a:solidFill>
                <a:latin typeface="Arial"/>
                <a:ea typeface="Arial"/>
                <a:cs typeface="Arial"/>
                <a:sym typeface="Arial"/>
              </a:endParaRPr>
            </a:p>
          </p:txBody>
        </p:sp>
        <p:sp>
          <p:nvSpPr>
            <p:cNvPr id="333" name="Shape 333"/>
            <p:cNvSpPr txBox="1"/>
            <p:nvPr/>
          </p:nvSpPr>
          <p:spPr>
            <a:xfrm>
              <a:off x="2113658" y="4283314"/>
              <a:ext cx="3647459" cy="276999"/>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b="1">
                  <a:solidFill>
                    <a:srgbClr val="3F3F3F"/>
                  </a:solidFill>
                  <a:latin typeface="Arial"/>
                  <a:ea typeface="Arial"/>
                  <a:cs typeface="Arial"/>
                  <a:sym typeface="Arial"/>
                </a:rPr>
                <a:t>Go1</a:t>
              </a:r>
              <a:endParaRPr lang="en" sz="1200" b="1">
                <a:solidFill>
                  <a:srgbClr val="3F3F3F"/>
                </a:solidFill>
                <a:latin typeface="Arial"/>
                <a:ea typeface="Arial"/>
                <a:cs typeface="Arial"/>
                <a:sym typeface="Arial"/>
              </a:endParaRPr>
            </a:p>
          </p:txBody>
        </p:sp>
      </p:grpSp>
      <p:grpSp>
        <p:nvGrpSpPr>
          <p:cNvPr id="337" name="Shape 337"/>
          <p:cNvGrpSpPr/>
          <p:nvPr/>
        </p:nvGrpSpPr>
        <p:grpSpPr>
          <a:xfrm>
            <a:off x="6323607" y="2973882"/>
            <a:ext cx="1931192" cy="858180"/>
            <a:chOff x="2113657" y="4283314"/>
            <a:chExt cx="3647460" cy="858180"/>
          </a:xfrm>
        </p:grpSpPr>
        <p:sp>
          <p:nvSpPr>
            <p:cNvPr id="338" name="Shape 338"/>
            <p:cNvSpPr txBox="1"/>
            <p:nvPr/>
          </p:nvSpPr>
          <p:spPr>
            <a:xfrm>
              <a:off x="2113657" y="4495163"/>
              <a:ext cx="3647458"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a:solidFill>
                    <a:srgbClr val="3F3F3F"/>
                  </a:solidFill>
                  <a:latin typeface="Arial"/>
                  <a:ea typeface="Arial"/>
                  <a:cs typeface="Arial"/>
                  <a:sym typeface="Arial"/>
                </a:rPr>
                <a:t>Students are provided with Learner Guides and Learner Workbooks.</a:t>
              </a:r>
              <a:endParaRPr lang="en" sz="1200">
                <a:solidFill>
                  <a:srgbClr val="3F3F3F"/>
                </a:solidFill>
                <a:latin typeface="Arial"/>
                <a:ea typeface="Arial"/>
                <a:cs typeface="Arial"/>
                <a:sym typeface="Arial"/>
              </a:endParaRPr>
            </a:p>
          </p:txBody>
        </p:sp>
        <p:sp>
          <p:nvSpPr>
            <p:cNvPr id="339" name="Shape 339"/>
            <p:cNvSpPr txBox="1"/>
            <p:nvPr/>
          </p:nvSpPr>
          <p:spPr>
            <a:xfrm>
              <a:off x="2113658" y="4283314"/>
              <a:ext cx="3647459" cy="276999"/>
            </a:xfrm>
            <a:prstGeom prst="rect">
              <a:avLst/>
            </a:prstGeom>
            <a:noFill/>
            <a:ln>
              <a:noFill/>
            </a:ln>
          </p:spPr>
          <p:txBody>
            <a:bodyPr wrap="square" lIns="91425" tIns="45700" rIns="91425" bIns="45700" anchor="t" anchorCtr="0">
              <a:noAutofit/>
            </a:bodyPr>
            <a:lstStyle/>
            <a:p>
              <a:pPr lvl="0">
                <a:buSzPct val="25000"/>
              </a:pPr>
              <a:r>
                <a:rPr lang="en-US" sz="1200" b="1">
                  <a:solidFill>
                    <a:srgbClr val="E54632"/>
                  </a:solidFill>
                </a:rPr>
                <a:t>Learner Guide</a:t>
              </a:r>
              <a:endParaRPr lang="en" sz="1200" b="1">
                <a:solidFill>
                  <a:srgbClr val="3F3F3F"/>
                </a:solidFill>
                <a:latin typeface="Arial"/>
                <a:ea typeface="Arial"/>
                <a:cs typeface="Arial"/>
                <a:sym typeface="Arial"/>
              </a:endParaRPr>
            </a:p>
          </p:txBody>
        </p:sp>
      </p:grpSp>
      <p:grpSp>
        <p:nvGrpSpPr>
          <p:cNvPr id="340" name="Shape 340"/>
          <p:cNvGrpSpPr/>
          <p:nvPr/>
        </p:nvGrpSpPr>
        <p:grpSpPr>
          <a:xfrm>
            <a:off x="891835" y="1643148"/>
            <a:ext cx="1931192" cy="858180"/>
            <a:chOff x="2113657" y="4283314"/>
            <a:chExt cx="3647460" cy="858180"/>
          </a:xfrm>
        </p:grpSpPr>
        <p:sp>
          <p:nvSpPr>
            <p:cNvPr id="341" name="Shape 341"/>
            <p:cNvSpPr txBox="1"/>
            <p:nvPr/>
          </p:nvSpPr>
          <p:spPr>
            <a:xfrm>
              <a:off x="2113657" y="4495163"/>
              <a:ext cx="3647458" cy="646331"/>
            </a:xfrm>
            <a:prstGeom prst="rect">
              <a:avLst/>
            </a:prstGeom>
            <a:noFill/>
            <a:ln>
              <a:noFill/>
            </a:ln>
          </p:spPr>
          <p:txBody>
            <a:bodyPr wrap="square" lIns="91425" tIns="45700" rIns="91425" bIns="45700" anchor="t" anchorCtr="0">
              <a:noAutofit/>
            </a:bodyPr>
            <a:lstStyle/>
            <a:p>
              <a:pPr marL="0" marR="0" lvl="0" indent="0" algn="r" rtl="0">
                <a:spcBef>
                  <a:spcPts val="0"/>
                </a:spcBef>
                <a:buSzPct val="25000"/>
                <a:buNone/>
              </a:pPr>
              <a:r>
                <a:rPr lang="en-US" sz="1200" dirty="0">
                  <a:solidFill>
                    <a:srgbClr val="3F3F3F"/>
                  </a:solidFill>
                  <a:latin typeface="Arial"/>
                  <a:ea typeface="Arial"/>
                  <a:cs typeface="Arial"/>
                  <a:sym typeface="Arial"/>
                </a:rPr>
                <a:t>Classes are taught face to face 20 hours a week.</a:t>
              </a:r>
              <a:endParaRPr lang="en" sz="1200" dirty="0">
                <a:solidFill>
                  <a:srgbClr val="3F3F3F"/>
                </a:solidFill>
                <a:latin typeface="Arial"/>
                <a:ea typeface="Arial"/>
                <a:cs typeface="Arial"/>
                <a:sym typeface="Arial"/>
              </a:endParaRPr>
            </a:p>
          </p:txBody>
        </p:sp>
        <p:sp>
          <p:nvSpPr>
            <p:cNvPr id="342" name="Shape 342"/>
            <p:cNvSpPr txBox="1"/>
            <p:nvPr/>
          </p:nvSpPr>
          <p:spPr>
            <a:xfrm>
              <a:off x="2113658" y="4283314"/>
              <a:ext cx="3647459" cy="276999"/>
            </a:xfrm>
            <a:prstGeom prst="rect">
              <a:avLst/>
            </a:prstGeom>
            <a:noFill/>
            <a:ln>
              <a:noFill/>
            </a:ln>
          </p:spPr>
          <p:txBody>
            <a:bodyPr wrap="square" lIns="91425" tIns="45700" rIns="91425" bIns="45700" anchor="t" anchorCtr="0">
              <a:noAutofit/>
            </a:bodyPr>
            <a:lstStyle/>
            <a:p>
              <a:pPr marL="0" marR="0" lvl="0" indent="0" algn="r" rtl="0">
                <a:spcBef>
                  <a:spcPts val="0"/>
                </a:spcBef>
                <a:buSzPct val="25000"/>
                <a:buNone/>
              </a:pPr>
              <a:r>
                <a:rPr lang="en-US" sz="1200" b="1">
                  <a:solidFill>
                    <a:srgbClr val="E54632"/>
                  </a:solidFill>
                  <a:latin typeface="Arial"/>
                  <a:ea typeface="Arial"/>
                  <a:cs typeface="Arial"/>
                  <a:sym typeface="Arial"/>
                </a:rPr>
                <a:t>CLASSES </a:t>
              </a:r>
              <a:endParaRPr lang="en" sz="1200" b="1">
                <a:solidFill>
                  <a:srgbClr val="E54632"/>
                </a:solidFill>
                <a:latin typeface="Arial"/>
                <a:ea typeface="Arial"/>
                <a:cs typeface="Arial"/>
                <a:sym typeface="Arial"/>
              </a:endParaRPr>
            </a:p>
          </p:txBody>
        </p:sp>
      </p:grpSp>
      <p:grpSp>
        <p:nvGrpSpPr>
          <p:cNvPr id="346" name="Shape 346"/>
          <p:cNvGrpSpPr/>
          <p:nvPr/>
        </p:nvGrpSpPr>
        <p:grpSpPr>
          <a:xfrm>
            <a:off x="895489" y="2890744"/>
            <a:ext cx="1931192" cy="858180"/>
            <a:chOff x="2113657" y="4283314"/>
            <a:chExt cx="3647460" cy="858180"/>
          </a:xfrm>
        </p:grpSpPr>
        <p:sp>
          <p:nvSpPr>
            <p:cNvPr id="347" name="Shape 347"/>
            <p:cNvSpPr txBox="1"/>
            <p:nvPr/>
          </p:nvSpPr>
          <p:spPr>
            <a:xfrm>
              <a:off x="2113657" y="4495163"/>
              <a:ext cx="3647458" cy="646331"/>
            </a:xfrm>
            <a:prstGeom prst="rect">
              <a:avLst/>
            </a:prstGeom>
            <a:noFill/>
            <a:ln>
              <a:noFill/>
            </a:ln>
          </p:spPr>
          <p:txBody>
            <a:bodyPr wrap="square" lIns="91425" tIns="45700" rIns="91425" bIns="45700" anchor="t" anchorCtr="0">
              <a:noAutofit/>
            </a:bodyPr>
            <a:lstStyle/>
            <a:p>
              <a:pPr marL="0" marR="0" lvl="0" indent="0" algn="r" rtl="0">
                <a:spcBef>
                  <a:spcPts val="0"/>
                </a:spcBef>
                <a:buSzPct val="25000"/>
                <a:buNone/>
              </a:pPr>
              <a:r>
                <a:rPr lang="en-US" sz="1200">
                  <a:solidFill>
                    <a:srgbClr val="3F3F3F"/>
                  </a:solidFill>
                  <a:latin typeface="Arial"/>
                  <a:ea typeface="Arial"/>
                  <a:cs typeface="Arial"/>
                  <a:sym typeface="Arial"/>
                </a:rPr>
                <a:t>Students need to allocate between 10 - 15 hours of self study time per  week.</a:t>
              </a:r>
              <a:endParaRPr lang="en" sz="1200">
                <a:solidFill>
                  <a:srgbClr val="3F3F3F"/>
                </a:solidFill>
                <a:latin typeface="Arial"/>
                <a:ea typeface="Arial"/>
                <a:cs typeface="Arial"/>
                <a:sym typeface="Arial"/>
              </a:endParaRPr>
            </a:p>
          </p:txBody>
        </p:sp>
        <p:sp>
          <p:nvSpPr>
            <p:cNvPr id="348" name="Shape 348"/>
            <p:cNvSpPr txBox="1"/>
            <p:nvPr/>
          </p:nvSpPr>
          <p:spPr>
            <a:xfrm>
              <a:off x="2113658" y="4283314"/>
              <a:ext cx="3647459" cy="276999"/>
            </a:xfrm>
            <a:prstGeom prst="rect">
              <a:avLst/>
            </a:prstGeom>
            <a:noFill/>
            <a:ln>
              <a:noFill/>
            </a:ln>
          </p:spPr>
          <p:txBody>
            <a:bodyPr wrap="square" lIns="91425" tIns="45700" rIns="91425" bIns="45700" anchor="t" anchorCtr="0">
              <a:noAutofit/>
            </a:bodyPr>
            <a:lstStyle/>
            <a:p>
              <a:pPr algn="r">
                <a:buSzPct val="25000"/>
              </a:pPr>
              <a:r>
                <a:rPr lang="en-US" sz="1200" b="1" dirty="0">
                  <a:solidFill>
                    <a:srgbClr val="3F3F3F"/>
                  </a:solidFill>
                </a:rPr>
                <a:t>Self Study</a:t>
              </a:r>
              <a:endParaRPr lang="en" sz="1200" b="1" dirty="0">
                <a:solidFill>
                  <a:srgbClr val="E54632"/>
                </a:solidFill>
                <a:latin typeface="Arial"/>
                <a:ea typeface="Arial"/>
                <a:cs typeface="Arial"/>
                <a:sym typeface="Arial"/>
              </a:endParaRPr>
            </a:p>
          </p:txBody>
        </p:sp>
      </p:grpSp>
      <p:sp>
        <p:nvSpPr>
          <p:cNvPr id="38" name="Shape 326">
            <a:extLst>
              <a:ext uri="{FF2B5EF4-FFF2-40B4-BE49-F238E27FC236}">
                <a16:creationId xmlns:a16="http://schemas.microsoft.com/office/drawing/2014/main" id="{B2DE1E71-382A-45C5-B465-A9533396EC98}"/>
              </a:ext>
            </a:extLst>
          </p:cNvPr>
          <p:cNvSpPr/>
          <p:nvPr/>
        </p:nvSpPr>
        <p:spPr>
          <a:xfrm>
            <a:off x="3657013" y="1952678"/>
            <a:ext cx="425330" cy="398145"/>
          </a:xfrm>
          <a:custGeom>
            <a:avLst/>
            <a:gdLst/>
            <a:ahLst/>
            <a:cxnLst/>
            <a:rect l="0" t="0" r="0" b="0"/>
            <a:pathLst>
              <a:path w="120000" h="120000" extrusionOk="0">
                <a:moveTo>
                  <a:pt x="58392" y="109921"/>
                </a:moveTo>
                <a:cubicBezTo>
                  <a:pt x="58392" y="109945"/>
                  <a:pt x="61607" y="110494"/>
                  <a:pt x="61607" y="109921"/>
                </a:cubicBezTo>
                <a:lnTo>
                  <a:pt x="61607" y="109851"/>
                </a:lnTo>
                <a:cubicBezTo>
                  <a:pt x="80929" y="103093"/>
                  <a:pt x="90538" y="98937"/>
                  <a:pt x="110790" y="107213"/>
                </a:cubicBezTo>
                <a:lnTo>
                  <a:pt x="111142" y="20850"/>
                </a:lnTo>
                <a:lnTo>
                  <a:pt x="105743" y="20850"/>
                </a:lnTo>
                <a:cubicBezTo>
                  <a:pt x="105821" y="46504"/>
                  <a:pt x="105899" y="72157"/>
                  <a:pt x="105976" y="97811"/>
                </a:cubicBezTo>
                <a:cubicBezTo>
                  <a:pt x="91995" y="91718"/>
                  <a:pt x="76016" y="96522"/>
                  <a:pt x="61607" y="109411"/>
                </a:cubicBezTo>
                <a:lnTo>
                  <a:pt x="61607" y="20850"/>
                </a:lnTo>
                <a:lnTo>
                  <a:pt x="61607" y="17030"/>
                </a:lnTo>
                <a:lnTo>
                  <a:pt x="61607" y="15907"/>
                </a:lnTo>
                <a:cubicBezTo>
                  <a:pt x="70238" y="5918"/>
                  <a:pt x="78364" y="83"/>
                  <a:pt x="89113" y="0"/>
                </a:cubicBezTo>
                <a:cubicBezTo>
                  <a:pt x="93999" y="-36"/>
                  <a:pt x="99427" y="1114"/>
                  <a:pt x="105691" y="3604"/>
                </a:cubicBezTo>
                <a:cubicBezTo>
                  <a:pt x="105705" y="8079"/>
                  <a:pt x="105718" y="12555"/>
                  <a:pt x="105732" y="17030"/>
                </a:cubicBezTo>
                <a:lnTo>
                  <a:pt x="115580" y="16954"/>
                </a:lnTo>
                <a:lnTo>
                  <a:pt x="115580" y="29213"/>
                </a:lnTo>
                <a:lnTo>
                  <a:pt x="120000" y="29213"/>
                </a:lnTo>
                <a:lnTo>
                  <a:pt x="120000" y="120000"/>
                </a:lnTo>
                <a:lnTo>
                  <a:pt x="0" y="120000"/>
                </a:lnTo>
                <a:lnTo>
                  <a:pt x="0" y="29213"/>
                </a:lnTo>
                <a:lnTo>
                  <a:pt x="3795" y="29213"/>
                </a:lnTo>
                <a:lnTo>
                  <a:pt x="3795" y="16954"/>
                </a:lnTo>
                <a:lnTo>
                  <a:pt x="14267" y="17030"/>
                </a:lnTo>
                <a:cubicBezTo>
                  <a:pt x="14281" y="12555"/>
                  <a:pt x="14294" y="8079"/>
                  <a:pt x="14308" y="3604"/>
                </a:cubicBezTo>
                <a:cubicBezTo>
                  <a:pt x="20572" y="1114"/>
                  <a:pt x="26000" y="-36"/>
                  <a:pt x="30886" y="0"/>
                </a:cubicBezTo>
                <a:cubicBezTo>
                  <a:pt x="41635" y="83"/>
                  <a:pt x="49761" y="5918"/>
                  <a:pt x="58392" y="15907"/>
                </a:cubicBezTo>
                <a:lnTo>
                  <a:pt x="58392" y="17030"/>
                </a:lnTo>
                <a:lnTo>
                  <a:pt x="58392" y="20850"/>
                </a:lnTo>
                <a:lnTo>
                  <a:pt x="58392" y="109411"/>
                </a:lnTo>
                <a:cubicBezTo>
                  <a:pt x="43983" y="96522"/>
                  <a:pt x="28004" y="91718"/>
                  <a:pt x="14023" y="97811"/>
                </a:cubicBezTo>
                <a:lnTo>
                  <a:pt x="14256" y="20850"/>
                </a:lnTo>
                <a:lnTo>
                  <a:pt x="8857" y="20850"/>
                </a:lnTo>
                <a:lnTo>
                  <a:pt x="8504" y="106459"/>
                </a:lnTo>
                <a:cubicBezTo>
                  <a:pt x="28638" y="97578"/>
                  <a:pt x="40064" y="103903"/>
                  <a:pt x="58392" y="109851"/>
                </a:cubicBezTo>
              </a:path>
            </a:pathLst>
          </a:custGeom>
          <a:solidFill>
            <a:schemeClr val="lt1"/>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40" name="Shape 802">
            <a:extLst>
              <a:ext uri="{FF2B5EF4-FFF2-40B4-BE49-F238E27FC236}">
                <a16:creationId xmlns:a16="http://schemas.microsoft.com/office/drawing/2014/main" id="{C6826C7B-D67F-43BD-87CC-E490C0EA5C0C}"/>
              </a:ext>
            </a:extLst>
          </p:cNvPr>
          <p:cNvSpPr/>
          <p:nvPr/>
        </p:nvSpPr>
        <p:spPr>
          <a:xfrm>
            <a:off x="5039180" y="1938572"/>
            <a:ext cx="508435" cy="429913"/>
          </a:xfrm>
          <a:custGeom>
            <a:avLst/>
            <a:gdLst/>
            <a:ahLst/>
            <a:cxnLst/>
            <a:rect l="0" t="0" r="0" b="0"/>
            <a:pathLst>
              <a:path w="120000" h="120000" extrusionOk="0">
                <a:moveTo>
                  <a:pt x="45880" y="100923"/>
                </a:moveTo>
                <a:lnTo>
                  <a:pt x="43780" y="108554"/>
                </a:lnTo>
                <a:lnTo>
                  <a:pt x="76219" y="108554"/>
                </a:lnTo>
                <a:lnTo>
                  <a:pt x="74119" y="100923"/>
                </a:lnTo>
                <a:close/>
                <a:moveTo>
                  <a:pt x="17368" y="4644"/>
                </a:moveTo>
                <a:lnTo>
                  <a:pt x="17368" y="64398"/>
                </a:lnTo>
                <a:lnTo>
                  <a:pt x="102631" y="64398"/>
                </a:lnTo>
                <a:lnTo>
                  <a:pt x="102631" y="4644"/>
                </a:lnTo>
                <a:close/>
                <a:moveTo>
                  <a:pt x="11052" y="0"/>
                </a:moveTo>
                <a:lnTo>
                  <a:pt x="108947" y="0"/>
                </a:lnTo>
                <a:lnTo>
                  <a:pt x="108947" y="69042"/>
                </a:lnTo>
                <a:lnTo>
                  <a:pt x="108965" y="69042"/>
                </a:lnTo>
                <a:lnTo>
                  <a:pt x="120000" y="113859"/>
                </a:lnTo>
                <a:lnTo>
                  <a:pt x="120000" y="119999"/>
                </a:lnTo>
                <a:lnTo>
                  <a:pt x="0" y="119999"/>
                </a:lnTo>
                <a:lnTo>
                  <a:pt x="0" y="113859"/>
                </a:lnTo>
                <a:lnTo>
                  <a:pt x="11034" y="69042"/>
                </a:lnTo>
                <a:lnTo>
                  <a:pt x="11052" y="69042"/>
                </a:lnTo>
                <a:close/>
              </a:path>
            </a:pathLst>
          </a:custGeom>
          <a:solidFill>
            <a:schemeClr val="bg1"/>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42" name="Shape 326">
            <a:extLst>
              <a:ext uri="{FF2B5EF4-FFF2-40B4-BE49-F238E27FC236}">
                <a16:creationId xmlns:a16="http://schemas.microsoft.com/office/drawing/2014/main" id="{535D5AE6-5EE5-410A-820F-84F0719D0BAF}"/>
              </a:ext>
            </a:extLst>
          </p:cNvPr>
          <p:cNvSpPr/>
          <p:nvPr/>
        </p:nvSpPr>
        <p:spPr>
          <a:xfrm>
            <a:off x="5072849" y="3297804"/>
            <a:ext cx="425330" cy="398145"/>
          </a:xfrm>
          <a:custGeom>
            <a:avLst/>
            <a:gdLst/>
            <a:ahLst/>
            <a:cxnLst/>
            <a:rect l="0" t="0" r="0" b="0"/>
            <a:pathLst>
              <a:path w="120000" h="120000" extrusionOk="0">
                <a:moveTo>
                  <a:pt x="58392" y="109921"/>
                </a:moveTo>
                <a:cubicBezTo>
                  <a:pt x="58392" y="109945"/>
                  <a:pt x="61607" y="110494"/>
                  <a:pt x="61607" y="109921"/>
                </a:cubicBezTo>
                <a:lnTo>
                  <a:pt x="61607" y="109851"/>
                </a:lnTo>
                <a:cubicBezTo>
                  <a:pt x="80929" y="103093"/>
                  <a:pt x="90538" y="98937"/>
                  <a:pt x="110790" y="107213"/>
                </a:cubicBezTo>
                <a:lnTo>
                  <a:pt x="111142" y="20850"/>
                </a:lnTo>
                <a:lnTo>
                  <a:pt x="105743" y="20850"/>
                </a:lnTo>
                <a:cubicBezTo>
                  <a:pt x="105821" y="46504"/>
                  <a:pt x="105899" y="72157"/>
                  <a:pt x="105976" y="97811"/>
                </a:cubicBezTo>
                <a:cubicBezTo>
                  <a:pt x="91995" y="91718"/>
                  <a:pt x="76016" y="96522"/>
                  <a:pt x="61607" y="109411"/>
                </a:cubicBezTo>
                <a:lnTo>
                  <a:pt x="61607" y="20850"/>
                </a:lnTo>
                <a:lnTo>
                  <a:pt x="61607" y="17030"/>
                </a:lnTo>
                <a:lnTo>
                  <a:pt x="61607" y="15907"/>
                </a:lnTo>
                <a:cubicBezTo>
                  <a:pt x="70238" y="5918"/>
                  <a:pt x="78364" y="83"/>
                  <a:pt x="89113" y="0"/>
                </a:cubicBezTo>
                <a:cubicBezTo>
                  <a:pt x="93999" y="-36"/>
                  <a:pt x="99427" y="1114"/>
                  <a:pt x="105691" y="3604"/>
                </a:cubicBezTo>
                <a:cubicBezTo>
                  <a:pt x="105705" y="8079"/>
                  <a:pt x="105718" y="12555"/>
                  <a:pt x="105732" y="17030"/>
                </a:cubicBezTo>
                <a:lnTo>
                  <a:pt x="115580" y="16954"/>
                </a:lnTo>
                <a:lnTo>
                  <a:pt x="115580" y="29213"/>
                </a:lnTo>
                <a:lnTo>
                  <a:pt x="120000" y="29213"/>
                </a:lnTo>
                <a:lnTo>
                  <a:pt x="120000" y="120000"/>
                </a:lnTo>
                <a:lnTo>
                  <a:pt x="0" y="120000"/>
                </a:lnTo>
                <a:lnTo>
                  <a:pt x="0" y="29213"/>
                </a:lnTo>
                <a:lnTo>
                  <a:pt x="3795" y="29213"/>
                </a:lnTo>
                <a:lnTo>
                  <a:pt x="3795" y="16954"/>
                </a:lnTo>
                <a:lnTo>
                  <a:pt x="14267" y="17030"/>
                </a:lnTo>
                <a:cubicBezTo>
                  <a:pt x="14281" y="12555"/>
                  <a:pt x="14294" y="8079"/>
                  <a:pt x="14308" y="3604"/>
                </a:cubicBezTo>
                <a:cubicBezTo>
                  <a:pt x="20572" y="1114"/>
                  <a:pt x="26000" y="-36"/>
                  <a:pt x="30886" y="0"/>
                </a:cubicBezTo>
                <a:cubicBezTo>
                  <a:pt x="41635" y="83"/>
                  <a:pt x="49761" y="5918"/>
                  <a:pt x="58392" y="15907"/>
                </a:cubicBezTo>
                <a:lnTo>
                  <a:pt x="58392" y="17030"/>
                </a:lnTo>
                <a:lnTo>
                  <a:pt x="58392" y="20850"/>
                </a:lnTo>
                <a:lnTo>
                  <a:pt x="58392" y="109411"/>
                </a:lnTo>
                <a:cubicBezTo>
                  <a:pt x="43983" y="96522"/>
                  <a:pt x="28004" y="91718"/>
                  <a:pt x="14023" y="97811"/>
                </a:cubicBezTo>
                <a:lnTo>
                  <a:pt x="14256" y="20850"/>
                </a:lnTo>
                <a:lnTo>
                  <a:pt x="8857" y="20850"/>
                </a:lnTo>
                <a:lnTo>
                  <a:pt x="8504" y="106459"/>
                </a:lnTo>
                <a:cubicBezTo>
                  <a:pt x="28638" y="97578"/>
                  <a:pt x="40064" y="103903"/>
                  <a:pt x="58392" y="109851"/>
                </a:cubicBezTo>
              </a:path>
            </a:pathLst>
          </a:custGeom>
          <a:solidFill>
            <a:schemeClr val="lt1"/>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44" name="Shape 785">
            <a:extLst>
              <a:ext uri="{FF2B5EF4-FFF2-40B4-BE49-F238E27FC236}">
                <a16:creationId xmlns:a16="http://schemas.microsoft.com/office/drawing/2014/main" id="{736B7F9B-6A05-4F53-A554-BE6BBBE4EF24}"/>
              </a:ext>
            </a:extLst>
          </p:cNvPr>
          <p:cNvSpPr/>
          <p:nvPr/>
        </p:nvSpPr>
        <p:spPr>
          <a:xfrm flipH="1">
            <a:off x="3674822" y="3295378"/>
            <a:ext cx="389711" cy="389711"/>
          </a:xfrm>
          <a:custGeom>
            <a:avLst/>
            <a:gdLst/>
            <a:ahLst/>
            <a:cxnLst/>
            <a:rect l="0" t="0" r="0" b="0"/>
            <a:pathLst>
              <a:path w="120000" h="120000" extrusionOk="0">
                <a:moveTo>
                  <a:pt x="59999" y="38799"/>
                </a:moveTo>
                <a:cubicBezTo>
                  <a:pt x="57624" y="38799"/>
                  <a:pt x="55699" y="40733"/>
                  <a:pt x="55699" y="43119"/>
                </a:cubicBezTo>
                <a:lnTo>
                  <a:pt x="55699" y="60430"/>
                </a:lnTo>
                <a:lnTo>
                  <a:pt x="38248" y="60430"/>
                </a:lnTo>
                <a:cubicBezTo>
                  <a:pt x="35872" y="60430"/>
                  <a:pt x="33947" y="62364"/>
                  <a:pt x="33947" y="64751"/>
                </a:cubicBezTo>
                <a:cubicBezTo>
                  <a:pt x="33947" y="67137"/>
                  <a:pt x="35872" y="69071"/>
                  <a:pt x="38248" y="69071"/>
                </a:cubicBezTo>
                <a:lnTo>
                  <a:pt x="59752" y="69071"/>
                </a:lnTo>
                <a:lnTo>
                  <a:pt x="59943" y="69033"/>
                </a:lnTo>
                <a:cubicBezTo>
                  <a:pt x="59962" y="69044"/>
                  <a:pt x="59981" y="69044"/>
                  <a:pt x="59999" y="69044"/>
                </a:cubicBezTo>
                <a:cubicBezTo>
                  <a:pt x="62375" y="69044"/>
                  <a:pt x="64300" y="67110"/>
                  <a:pt x="64300" y="64723"/>
                </a:cubicBezTo>
                <a:lnTo>
                  <a:pt x="64300" y="43119"/>
                </a:lnTo>
                <a:cubicBezTo>
                  <a:pt x="64300" y="40733"/>
                  <a:pt x="62375" y="38799"/>
                  <a:pt x="59999" y="38799"/>
                </a:cubicBezTo>
                <a:close/>
                <a:moveTo>
                  <a:pt x="59999" y="23377"/>
                </a:moveTo>
                <a:cubicBezTo>
                  <a:pt x="81666" y="23377"/>
                  <a:pt x="99231" y="41023"/>
                  <a:pt x="99231" y="62790"/>
                </a:cubicBezTo>
                <a:cubicBezTo>
                  <a:pt x="99231" y="84557"/>
                  <a:pt x="81666" y="102203"/>
                  <a:pt x="59999" y="102203"/>
                </a:cubicBezTo>
                <a:cubicBezTo>
                  <a:pt x="38332" y="102203"/>
                  <a:pt x="20768" y="84557"/>
                  <a:pt x="20768" y="62790"/>
                </a:cubicBezTo>
                <a:cubicBezTo>
                  <a:pt x="20768" y="41023"/>
                  <a:pt x="38332" y="23377"/>
                  <a:pt x="59999" y="23377"/>
                </a:cubicBezTo>
                <a:close/>
                <a:moveTo>
                  <a:pt x="59999" y="15785"/>
                </a:moveTo>
                <a:cubicBezTo>
                  <a:pt x="34159" y="15785"/>
                  <a:pt x="13211" y="36830"/>
                  <a:pt x="13211" y="62790"/>
                </a:cubicBezTo>
                <a:cubicBezTo>
                  <a:pt x="13211" y="79136"/>
                  <a:pt x="21515" y="93533"/>
                  <a:pt x="34126" y="101943"/>
                </a:cubicBezTo>
                <a:lnTo>
                  <a:pt x="24164" y="120000"/>
                </a:lnTo>
                <a:lnTo>
                  <a:pt x="33748" y="120000"/>
                </a:lnTo>
                <a:lnTo>
                  <a:pt x="41494" y="105960"/>
                </a:lnTo>
                <a:cubicBezTo>
                  <a:pt x="47165" y="108433"/>
                  <a:pt x="53424" y="109796"/>
                  <a:pt x="59999" y="109796"/>
                </a:cubicBezTo>
                <a:cubicBezTo>
                  <a:pt x="66575" y="109796"/>
                  <a:pt x="72834" y="108433"/>
                  <a:pt x="78505" y="105960"/>
                </a:cubicBezTo>
                <a:lnTo>
                  <a:pt x="86250" y="120000"/>
                </a:lnTo>
                <a:lnTo>
                  <a:pt x="95835" y="120000"/>
                </a:lnTo>
                <a:lnTo>
                  <a:pt x="85873" y="101943"/>
                </a:lnTo>
                <a:cubicBezTo>
                  <a:pt x="98484" y="93533"/>
                  <a:pt x="106788" y="79136"/>
                  <a:pt x="106788" y="62790"/>
                </a:cubicBezTo>
                <a:cubicBezTo>
                  <a:pt x="106788" y="36830"/>
                  <a:pt x="85840" y="15785"/>
                  <a:pt x="59999" y="15785"/>
                </a:cubicBezTo>
                <a:close/>
                <a:moveTo>
                  <a:pt x="96207" y="4581"/>
                </a:moveTo>
                <a:cubicBezTo>
                  <a:pt x="90094" y="4487"/>
                  <a:pt x="83945" y="6709"/>
                  <a:pt x="79175" y="11270"/>
                </a:cubicBezTo>
                <a:lnTo>
                  <a:pt x="113135" y="45803"/>
                </a:lnTo>
                <a:cubicBezTo>
                  <a:pt x="122330" y="36331"/>
                  <a:pt x="122281" y="21205"/>
                  <a:pt x="113025" y="11793"/>
                </a:cubicBezTo>
                <a:cubicBezTo>
                  <a:pt x="108397" y="7087"/>
                  <a:pt x="102320" y="4676"/>
                  <a:pt x="96207" y="4581"/>
                </a:cubicBezTo>
                <a:close/>
                <a:moveTo>
                  <a:pt x="23792" y="4581"/>
                </a:moveTo>
                <a:cubicBezTo>
                  <a:pt x="17679" y="4676"/>
                  <a:pt x="11602" y="7087"/>
                  <a:pt x="6974" y="11793"/>
                </a:cubicBezTo>
                <a:cubicBezTo>
                  <a:pt x="-2281" y="21205"/>
                  <a:pt x="-2330" y="36331"/>
                  <a:pt x="6864" y="45803"/>
                </a:cubicBezTo>
                <a:lnTo>
                  <a:pt x="40824" y="11270"/>
                </a:lnTo>
                <a:cubicBezTo>
                  <a:pt x="36054" y="6709"/>
                  <a:pt x="29905" y="4487"/>
                  <a:pt x="23792" y="4581"/>
                </a:cubicBezTo>
                <a:close/>
                <a:moveTo>
                  <a:pt x="63749" y="0"/>
                </a:moveTo>
                <a:lnTo>
                  <a:pt x="56250" y="0"/>
                </a:lnTo>
                <a:cubicBezTo>
                  <a:pt x="53293" y="0"/>
                  <a:pt x="50896" y="2408"/>
                  <a:pt x="50896" y="5379"/>
                </a:cubicBezTo>
                <a:lnTo>
                  <a:pt x="50896" y="10758"/>
                </a:lnTo>
                <a:lnTo>
                  <a:pt x="69103" y="10758"/>
                </a:lnTo>
                <a:lnTo>
                  <a:pt x="69103" y="5379"/>
                </a:lnTo>
                <a:cubicBezTo>
                  <a:pt x="69103" y="2408"/>
                  <a:pt x="66706" y="0"/>
                  <a:pt x="63749" y="0"/>
                </a:cubicBezTo>
                <a:close/>
              </a:path>
            </a:pathLst>
          </a:custGeom>
          <a:solidFill>
            <a:schemeClr val="bg1"/>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name="Contents Slide Master">
  <a:themeElements>
    <a:clrScheme name="Custom 12">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00"/>
      </a:hlink>
      <a:folHlink>
        <a:srgbClr val="0000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Contents Slide Master">
  <a:themeElements>
    <a:clrScheme name="Custom 46">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3F3F3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914E975AD6732A42BF24C34BBBA6E87E" ma:contentTypeVersion="4" ma:contentTypeDescription="Create a new document." ma:contentTypeScope="" ma:versionID="edcfdf71141f793438f398f7b3533c99">
  <xsd:schema xmlns:xsd="http://www.w3.org/2001/XMLSchema" xmlns:xs="http://www.w3.org/2001/XMLSchema" xmlns:p="http://schemas.microsoft.com/office/2006/metadata/properties" xmlns:ns2="acace3b4-2d33-45e9-b28e-529ba8f94254" xmlns:ns3="21478694-3ca3-492a-bd6a-66850f64fb65" targetNamespace="http://schemas.microsoft.com/office/2006/metadata/properties" ma:root="true" ma:fieldsID="4ed1007581a9fe28630163fd3708539d" ns2:_="" ns3:_="">
    <xsd:import namespace="acace3b4-2d33-45e9-b28e-529ba8f94254"/>
    <xsd:import namespace="21478694-3ca3-492a-bd6a-66850f64fb65"/>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cace3b4-2d33-45e9-b28e-529ba8f94254"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1478694-3ca3-492a-bd6a-66850f64fb6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SharedWithUsers xmlns="acace3b4-2d33-45e9-b28e-529ba8f94254">
      <UserInfo>
        <DisplayName>Amir Moayed</DisplayName>
        <AccountId>951</AccountId>
        <AccountType/>
      </UserInfo>
    </SharedWithUser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533BF7F-DA5D-48A7-857E-2D1B921C93E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cace3b4-2d33-45e9-b28e-529ba8f94254"/>
    <ds:schemaRef ds:uri="21478694-3ca3-492a-bd6a-66850f64fb6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5491D6C4-2234-47E3-924D-15D169BB8F87}">
  <ds:schemaRefs>
    <ds:schemaRef ds:uri="http://purl.org/dc/terms/"/>
    <ds:schemaRef ds:uri="http://www.w3.org/XML/1998/namespace"/>
    <ds:schemaRef ds:uri="http://schemas.microsoft.com/office/2006/documentManagement/types"/>
    <ds:schemaRef ds:uri="http://purl.org/dc/dcmitype/"/>
    <ds:schemaRef ds:uri="http://purl.org/dc/elements/1.1/"/>
    <ds:schemaRef ds:uri="21478694-3ca3-492a-bd6a-66850f64fb65"/>
    <ds:schemaRef ds:uri="http://schemas.microsoft.com/office/infopath/2007/PartnerControls"/>
    <ds:schemaRef ds:uri="http://schemas.openxmlformats.org/package/2006/metadata/core-properties"/>
    <ds:schemaRef ds:uri="acace3b4-2d33-45e9-b28e-529ba8f94254"/>
    <ds:schemaRef ds:uri="http://schemas.microsoft.com/office/2006/metadata/properties"/>
  </ds:schemaRefs>
</ds:datastoreItem>
</file>

<file path=customXml/itemProps3.xml><?xml version="1.0" encoding="utf-8"?>
<ds:datastoreItem xmlns:ds="http://schemas.openxmlformats.org/officeDocument/2006/customXml" ds:itemID="{E13F2579-BEEF-4DAC-9D88-D151D6D0C8D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1816</TotalTime>
  <Words>1868</Words>
  <Application>Microsoft Office PowerPoint</Application>
  <PresentationFormat>On-screen Show (16:9)</PresentationFormat>
  <Paragraphs>381</Paragraphs>
  <Slides>36</Slides>
  <Notes>34</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36</vt:i4>
      </vt:variant>
    </vt:vector>
  </HeadingPairs>
  <TitlesOfParts>
    <vt:vector size="42" baseType="lpstr">
      <vt:lpstr>Arial</vt:lpstr>
      <vt:lpstr>Calibri</vt:lpstr>
      <vt:lpstr>Gotham</vt:lpstr>
      <vt:lpstr>Segoe UI</vt:lpstr>
      <vt:lpstr>Contents Slide Master</vt:lpstr>
      <vt:lpstr>1_Contents Slide Master</vt:lpstr>
      <vt:lpstr>WELCOME </vt:lpstr>
      <vt:lpstr>ORIENTATION PROGRAM</vt:lpstr>
      <vt:lpstr>ORIENTATION PROGRAM</vt:lpstr>
      <vt:lpstr>PowerPoint Presentation</vt:lpstr>
      <vt:lpstr>WELCOME…</vt:lpstr>
      <vt:lpstr>Hints for Success</vt:lpstr>
      <vt:lpstr>Words of Wisdom</vt:lpstr>
      <vt:lpstr>RUMESH CHANDRASEKERA</vt:lpstr>
      <vt:lpstr>Classes &amp; Materials </vt:lpstr>
      <vt:lpstr>Timetable</vt:lpstr>
      <vt:lpstr>PowerPoint Presentation</vt:lpstr>
      <vt:lpstr>Go1</vt:lpstr>
      <vt:lpstr>PowerPoint Presentation</vt:lpstr>
      <vt:lpstr>Student Portal</vt:lpstr>
      <vt:lpstr>Payment</vt:lpstr>
      <vt:lpstr>EGI Website</vt:lpstr>
      <vt:lpstr>Unique Student Identifier (USI)</vt:lpstr>
      <vt:lpstr>Academic Progress Requirement</vt:lpstr>
      <vt:lpstr>Satisfying Visa Requirements</vt:lpstr>
      <vt:lpstr>Working in  Australia</vt:lpstr>
      <vt:lpstr>Course  Progress Requirements</vt:lpstr>
      <vt:lpstr>Warning Procedures</vt:lpstr>
      <vt:lpstr>Satisfy your  Student Visa Requirements!! </vt:lpstr>
      <vt:lpstr>Appeals And Complaints</vt:lpstr>
      <vt:lpstr>Student Requests</vt:lpstr>
      <vt:lpstr>PowerPoint Presentation</vt:lpstr>
      <vt:lpstr>EGI Facilities</vt:lpstr>
      <vt:lpstr>External Support Services</vt:lpstr>
      <vt:lpstr>Emergency &amp; Support Services</vt:lpstr>
      <vt:lpstr>PowerPoint Presentation</vt:lpstr>
      <vt:lpstr>Welfare and Counselling</vt:lpstr>
      <vt:lpstr>PowerPoint Presentation</vt:lpstr>
      <vt:lpstr>FREE Workshops &amp; Monthly Calendar</vt:lpstr>
      <vt:lpstr>PowerPoint Presentation</vt:lpstr>
      <vt:lpstr>Connect with us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WELCOME</dc:title>
  <dc:creator>Danielle Sharpe</dc:creator>
  <cp:lastModifiedBy>Sarah Logan</cp:lastModifiedBy>
  <cp:revision>135</cp:revision>
  <dcterms:modified xsi:type="dcterms:W3CDTF">2019-07-03T06:45:05Z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0x010100914E975AD6732A42BF24C34BBBA6E87E</vt:lpwstr>
  </property>
</Properties>
</file>